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99" r:id="rId5"/>
    <p:sldMasterId id="2147483800" r:id="rId6"/>
    <p:sldMasterId id="2147483801" r:id="rId7"/>
    <p:sldMasterId id="2147483802" r:id="rId8"/>
    <p:sldMasterId id="2147483803" r:id="rId9"/>
    <p:sldMasterId id="214748380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2DCA68-1C16-4E0F-A618-8B096316AAA5}">
  <a:tblStyle styleId="{2E2DCA68-1C16-4E0F-A618-8B096316AAA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2" Type="http://schemas.openxmlformats.org/officeDocument/2006/relationships/slide" Target="slides/slide41.xml"/><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4a8fcf120b_1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4a8fcf120b_1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bdc8750b9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bdc8750b9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bdc8750b9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bdc8750b9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bdc8750b9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bdc8750b9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bdc8750b9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2bdc8750b9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bdc8750b9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bdc8750b9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bdc8750b9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bdc8750b9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be3fe712d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be3fe712d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7d7fb2cd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27d7fb2cd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bdc8750b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bdc8750b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a:t>
            </a:r>
            <a:r>
              <a:rPr lang="en" sz="1600"/>
              <a:t> automation from the student information system is crucial to get the right surveys to the right people.  In addition syncing allows us to do protected dashboards, surveys, and other analysis with the demographic data from our staff and students.  We import roles, demographics, assignments, titles, etc.</a:t>
            </a:r>
            <a:endParaRPr sz="1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bdc8750b97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bdc8750b97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428373b6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428373b6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bc126e92e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bc126e92e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Several schools do some sort of regulation check of their </a:t>
            </a:r>
            <a:r>
              <a:rPr lang="en" sz="1600"/>
              <a:t>students</a:t>
            </a:r>
            <a:r>
              <a:rPr lang="en" sz="1600"/>
              <a:t> daily and in some locations every period.  This automated workflow allows </a:t>
            </a:r>
            <a:r>
              <a:rPr lang="en" sz="1600"/>
              <a:t>students</a:t>
            </a:r>
            <a:r>
              <a:rPr lang="en" sz="1600"/>
              <a:t> to speak up and get the help they need for a variety of issues.</a:t>
            </a:r>
            <a:endParaRPr sz="1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bc126e92e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bc126e92e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Custodial and other staff process surplus at each site with a tablet.  They input their data along with photos.  Once it is collected it gets processed, and goes to an internal sharing site as one </a:t>
            </a:r>
            <a:r>
              <a:rPr lang="en" sz="1600"/>
              <a:t>person's</a:t>
            </a:r>
            <a:r>
              <a:rPr lang="en" sz="1600"/>
              <a:t> junk is another </a:t>
            </a:r>
            <a:r>
              <a:rPr lang="en" sz="1600"/>
              <a:t>person's</a:t>
            </a:r>
            <a:r>
              <a:rPr lang="en" sz="1600"/>
              <a:t> treasure, after this posts for two weeks, a list goes to our board for approval, once it gets approved, a list automatically goes to our ESD and a list of private schools in the area, after that for 30 days, we post many of the bigger things to GovDeals Auction, then finally we ecycle, dispose, sellback, trade in, and keep some for an annual surplus sale. </a:t>
            </a:r>
            <a:endParaRPr sz="1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bc126e92eb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bc126e92eb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Customized for approvals, routing, and connected to a Google Sheet for post submission processing.</a:t>
            </a:r>
            <a:endParaRPr sz="16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bdc8750b9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bdc8750b9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bc126e92e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2bc126e92e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7c06cde82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7c06cde82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7c08a316a7_1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7c08a316a7_1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bd38ec24d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bd38ec24d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bd38ec24d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bd38ec24d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bd38ec24d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bd38ec24d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7c08a316a7_11_0: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Focus of Qualtrics introduction: </a:t>
            </a:r>
            <a:endParaRPr>
              <a:solidFill>
                <a:schemeClr val="dk1"/>
              </a:solidFill>
            </a:endParaRPr>
          </a:p>
          <a:p>
            <a:pPr indent="-298450" lvl="0" marL="457200" rtl="0" algn="l">
              <a:spcBef>
                <a:spcPts val="900"/>
              </a:spcBef>
              <a:spcAft>
                <a:spcPts val="0"/>
              </a:spcAft>
              <a:buClr>
                <a:schemeClr val="dk1"/>
              </a:buClr>
              <a:buSzPts val="1100"/>
              <a:buChar char="●"/>
            </a:pPr>
            <a:r>
              <a:rPr lang="en">
                <a:solidFill>
                  <a:schemeClr val="dk1"/>
                </a:solidFill>
              </a:rPr>
              <a:t>We have experience in and are aligned to K-12</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are in K-12 &amp; education because we love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makes us happy is to make an impact for students, families, teachers</a:t>
            </a:r>
            <a:endParaRPr>
              <a:solidFill>
                <a:schemeClr val="dk1"/>
              </a:solidFill>
            </a:endParaRPr>
          </a:p>
          <a:p>
            <a:pPr indent="0" lvl="0" marL="0" rtl="0" algn="l">
              <a:spcBef>
                <a:spcPts val="900"/>
              </a:spcBef>
              <a:spcAft>
                <a:spcPts val="0"/>
              </a:spcAft>
              <a:buNone/>
            </a:pPr>
            <a:r>
              <a:rPr lang="en">
                <a:solidFill>
                  <a:schemeClr val="dk1"/>
                </a:solidFill>
              </a:rPr>
              <a:t>Meeting the customer team:</a:t>
            </a:r>
            <a:endParaRPr>
              <a:solidFill>
                <a:schemeClr val="dk1"/>
              </a:solidFill>
            </a:endParaRPr>
          </a:p>
          <a:p>
            <a:pPr indent="-298450" lvl="0" marL="457200" rtl="0" algn="l">
              <a:spcBef>
                <a:spcPts val="900"/>
              </a:spcBef>
              <a:spcAft>
                <a:spcPts val="0"/>
              </a:spcAft>
              <a:buClr>
                <a:schemeClr val="dk1"/>
              </a:buClr>
              <a:buSzPts val="1100"/>
              <a:buChar char="●"/>
            </a:pPr>
            <a:r>
              <a:rPr lang="en">
                <a:solidFill>
                  <a:schemeClr val="dk1"/>
                </a:solidFill>
              </a:rPr>
              <a:t>What is their role?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their scope of influence/interest?</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
        <p:nvSpPr>
          <p:cNvPr id="680" name="Google Shape;680;g27c08a316a7_1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bd38ec24d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bd38ec24d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bd38ec24d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bd38ec24d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bb50941d3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bb50941d3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bd38ec24d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bd38ec24d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bd38ec24d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bd38ec24d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bb50941d3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bb50941d3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6a557164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6a557164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bcd6f06e5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bcd6f06e5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be3fe712d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2be3fe712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be236f0f06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be236f0f06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hour meet and greet, and 2 hour reception</a:t>
            </a:r>
            <a:endParaRPr/>
          </a:p>
          <a:p>
            <a:pPr indent="0" lvl="0" marL="0" rtl="0" algn="l">
              <a:spcBef>
                <a:spcPts val="0"/>
              </a:spcBef>
              <a:spcAft>
                <a:spcPts val="0"/>
              </a:spcAft>
              <a:buNone/>
            </a:pPr>
            <a:r>
              <a:rPr lang="en"/>
              <a:t>6 k12 sessions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4a8fcf120b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4a8fcf120b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 will talk through some IL use cases and then intro Kaela from Woodridge.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be236f0f06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3" name="Google Shape;993;g2be236f0f06_0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7c08a316a7_2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7c08a316a7_2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7c08a316a7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7c08a316a7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bdc8750b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bdc8750b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bdc8750b9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bdc8750b9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bdc8750b9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bdc8750b9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bdc8750b9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bdc8750b9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3.png"/><Relationship Id="rId3"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1.jpg"/><Relationship Id="rId3" Type="http://schemas.openxmlformats.org/officeDocument/2006/relationships/image" Target="../media/image6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png"/><Relationship Id="rId3" Type="http://schemas.openxmlformats.org/officeDocument/2006/relationships/image" Target="../media/image10.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29.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1.png"/><Relationship Id="rId3" Type="http://schemas.openxmlformats.org/officeDocument/2006/relationships/image" Target="../media/image40.png"/><Relationship Id="rId4" Type="http://schemas.openxmlformats.org/officeDocument/2006/relationships/image" Target="../media/image3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2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5" name="Shape 435"/>
        <p:cNvGrpSpPr/>
        <p:nvPr/>
      </p:nvGrpSpPr>
      <p:grpSpPr>
        <a:xfrm>
          <a:off x="0" y="0"/>
          <a:ext cx="0" cy="0"/>
          <a:chOff x="0" y="0"/>
          <a:chExt cx="0" cy="0"/>
        </a:xfrm>
      </p:grpSpPr>
      <p:sp>
        <p:nvSpPr>
          <p:cNvPr id="436" name="Google Shape;436;p10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7" name="Google Shape;437;p10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8" name="Google Shape;438;p10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9" name="Google Shape;439;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0" name="Shape 440"/>
        <p:cNvGrpSpPr/>
        <p:nvPr/>
      </p:nvGrpSpPr>
      <p:grpSpPr>
        <a:xfrm>
          <a:off x="0" y="0"/>
          <a:ext cx="0" cy="0"/>
          <a:chOff x="0" y="0"/>
          <a:chExt cx="0" cy="0"/>
        </a:xfrm>
      </p:grpSpPr>
      <p:sp>
        <p:nvSpPr>
          <p:cNvPr id="441" name="Google Shape;441;p10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2" name="Google Shape;442;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3" name="Shape 443"/>
        <p:cNvGrpSpPr/>
        <p:nvPr/>
      </p:nvGrpSpPr>
      <p:grpSpPr>
        <a:xfrm>
          <a:off x="0" y="0"/>
          <a:ext cx="0" cy="0"/>
          <a:chOff x="0" y="0"/>
          <a:chExt cx="0" cy="0"/>
        </a:xfrm>
      </p:grpSpPr>
      <p:sp>
        <p:nvSpPr>
          <p:cNvPr id="444" name="Google Shape;444;p10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5" name="Google Shape;445;p10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46" name="Google Shape;446;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7" name="Shape 447"/>
        <p:cNvGrpSpPr/>
        <p:nvPr/>
      </p:nvGrpSpPr>
      <p:grpSpPr>
        <a:xfrm>
          <a:off x="0" y="0"/>
          <a:ext cx="0" cy="0"/>
          <a:chOff x="0" y="0"/>
          <a:chExt cx="0" cy="0"/>
        </a:xfrm>
      </p:grpSpPr>
      <p:sp>
        <p:nvSpPr>
          <p:cNvPr id="448" name="Google Shape;448;p10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49" name="Google Shape;449;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0" name="Shape 450"/>
        <p:cNvGrpSpPr/>
        <p:nvPr/>
      </p:nvGrpSpPr>
      <p:grpSpPr>
        <a:xfrm>
          <a:off x="0" y="0"/>
          <a:ext cx="0" cy="0"/>
          <a:chOff x="0" y="0"/>
          <a:chExt cx="0" cy="0"/>
        </a:xfrm>
      </p:grpSpPr>
      <p:sp>
        <p:nvSpPr>
          <p:cNvPr id="451" name="Google Shape;451;p10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0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53" name="Google Shape;453;p10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54" name="Google Shape;454;p10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5" name="Google Shape;455;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6" name="Shape 456"/>
        <p:cNvGrpSpPr/>
        <p:nvPr/>
      </p:nvGrpSpPr>
      <p:grpSpPr>
        <a:xfrm>
          <a:off x="0" y="0"/>
          <a:ext cx="0" cy="0"/>
          <a:chOff x="0" y="0"/>
          <a:chExt cx="0" cy="0"/>
        </a:xfrm>
      </p:grpSpPr>
      <p:sp>
        <p:nvSpPr>
          <p:cNvPr id="457" name="Google Shape;457;p10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58" name="Google Shape;458;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9" name="Shape 459"/>
        <p:cNvGrpSpPr/>
        <p:nvPr/>
      </p:nvGrpSpPr>
      <p:grpSpPr>
        <a:xfrm>
          <a:off x="0" y="0"/>
          <a:ext cx="0" cy="0"/>
          <a:chOff x="0" y="0"/>
          <a:chExt cx="0" cy="0"/>
        </a:xfrm>
      </p:grpSpPr>
      <p:sp>
        <p:nvSpPr>
          <p:cNvPr id="460" name="Google Shape;460;p11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1" name="Google Shape;461;p11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62" name="Google Shape;462;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3" name="Shape 463"/>
        <p:cNvGrpSpPr/>
        <p:nvPr/>
      </p:nvGrpSpPr>
      <p:grpSpPr>
        <a:xfrm>
          <a:off x="0" y="0"/>
          <a:ext cx="0" cy="0"/>
          <a:chOff x="0" y="0"/>
          <a:chExt cx="0" cy="0"/>
        </a:xfrm>
      </p:grpSpPr>
      <p:sp>
        <p:nvSpPr>
          <p:cNvPr id="464" name="Google Shape;464;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p:cSld name="TITLE_1">
    <p:spTree>
      <p:nvGrpSpPr>
        <p:cNvPr id="465" name="Shape 465"/>
        <p:cNvGrpSpPr/>
        <p:nvPr/>
      </p:nvGrpSpPr>
      <p:grpSpPr>
        <a:xfrm>
          <a:off x="0" y="0"/>
          <a:ext cx="0" cy="0"/>
          <a:chOff x="0" y="0"/>
          <a:chExt cx="0" cy="0"/>
        </a:xfrm>
      </p:grpSpPr>
      <p:sp>
        <p:nvSpPr>
          <p:cNvPr id="466" name="Google Shape;466;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467" name="Google Shape;467;p112"/>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112"/>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469" name="Google Shape;469;p112"/>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red tab" showMasterSp="0">
  <p:cSld name="2_large red tab">
    <p:spTree>
      <p:nvGrpSpPr>
        <p:cNvPr id="470" name="Shape 470"/>
        <p:cNvGrpSpPr/>
        <p:nvPr/>
      </p:nvGrpSpPr>
      <p:grpSpPr>
        <a:xfrm>
          <a:off x="0" y="0"/>
          <a:ext cx="0" cy="0"/>
          <a:chOff x="0" y="0"/>
          <a:chExt cx="0" cy="0"/>
        </a:xfrm>
      </p:grpSpPr>
      <p:sp>
        <p:nvSpPr>
          <p:cNvPr id="471" name="Google Shape;471;p1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472" name="Shape 472"/>
        <p:cNvGrpSpPr/>
        <p:nvPr/>
      </p:nvGrpSpPr>
      <p:grpSpPr>
        <a:xfrm>
          <a:off x="0" y="0"/>
          <a:ext cx="0" cy="0"/>
          <a:chOff x="0" y="0"/>
          <a:chExt cx="0" cy="0"/>
        </a:xfrm>
      </p:grpSpPr>
      <p:sp>
        <p:nvSpPr>
          <p:cNvPr id="473" name="Google Shape;473;p114"/>
          <p:cNvSpPr txBox="1"/>
          <p:nvPr>
            <p:ph type="title"/>
          </p:nvPr>
        </p:nvSpPr>
        <p:spPr>
          <a:xfrm>
            <a:off x="82406" y="84769"/>
            <a:ext cx="6574500" cy="567900"/>
          </a:xfrm>
          <a:prstGeom prst="rect">
            <a:avLst/>
          </a:prstGeom>
          <a:noFill/>
          <a:ln>
            <a:noFill/>
          </a:ln>
        </p:spPr>
        <p:txBody>
          <a:bodyPr anchorCtr="0" anchor="t" bIns="91425" lIns="91425" spcFirstLastPara="1" rIns="91425" wrap="square" tIns="91425">
            <a:normAutofit/>
          </a:bodyPr>
          <a:lstStyle>
            <a:lvl1pPr indent="0" lvl="0" marL="0" marR="0" rtl="0">
              <a:spcBef>
                <a:spcPts val="0"/>
              </a:spcBef>
              <a:spcAft>
                <a:spcPts val="0"/>
              </a:spcAft>
              <a:buSzPts val="100"/>
              <a:buFont typeface="Roboto Black"/>
              <a:buNone/>
              <a:defRPr i="0" sz="2900" u="none" cap="none" strike="noStrike">
                <a:solidFill>
                  <a:schemeClr val="dk1"/>
                </a:solidFill>
                <a:latin typeface="Roboto Black"/>
                <a:ea typeface="Roboto Black"/>
                <a:cs typeface="Roboto Black"/>
                <a:sym typeface="Roboto Black"/>
              </a:defRPr>
            </a:lvl1pPr>
            <a:lvl2pPr indent="0" lvl="1"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474" name="Google Shape;474;p114"/>
          <p:cNvSpPr txBox="1"/>
          <p:nvPr>
            <p:ph idx="1" type="body"/>
          </p:nvPr>
        </p:nvSpPr>
        <p:spPr>
          <a:xfrm>
            <a:off x="111317" y="825792"/>
            <a:ext cx="8364000" cy="3681900"/>
          </a:xfrm>
          <a:prstGeom prst="rect">
            <a:avLst/>
          </a:prstGeom>
          <a:noFill/>
          <a:ln>
            <a:noFill/>
          </a:ln>
        </p:spPr>
        <p:txBody>
          <a:bodyPr anchorCtr="0" anchor="t" bIns="91425" lIns="91425" spcFirstLastPara="1" rIns="91425" wrap="square" tIns="91425">
            <a:normAutofit/>
          </a:bodyPr>
          <a:lstStyle>
            <a:lvl1pPr indent="-355600" lvl="0" marL="457200" marR="0" rtl="0" algn="l">
              <a:spcBef>
                <a:spcPts val="0"/>
              </a:spcBef>
              <a:spcAft>
                <a:spcPts val="0"/>
              </a:spcAft>
              <a:buClr>
                <a:schemeClr val="dk1"/>
              </a:buClr>
              <a:buSzPts val="2000"/>
              <a:buFont typeface="Roboto Light"/>
              <a:buChar char="•"/>
              <a:defRPr i="0" sz="2000" u="none" cap="none" strike="noStrike">
                <a:solidFill>
                  <a:schemeClr val="dk1"/>
                </a:solidFill>
                <a:latin typeface="Roboto Light"/>
                <a:ea typeface="Roboto Light"/>
                <a:cs typeface="Roboto Light"/>
                <a:sym typeface="Roboto Light"/>
              </a:defRPr>
            </a:lvl1pPr>
            <a:lvl2pPr indent="-330200" lvl="1" marL="914400" marR="0" rtl="0" algn="l">
              <a:spcBef>
                <a:spcPts val="800"/>
              </a:spcBef>
              <a:spcAft>
                <a:spcPts val="0"/>
              </a:spcAft>
              <a:buClr>
                <a:schemeClr val="dk1"/>
              </a:buClr>
              <a:buSzPts val="1600"/>
              <a:buFont typeface="Roboto Light"/>
              <a:buChar char="–"/>
              <a:defRPr i="0" sz="1600" u="none" cap="none" strike="noStrike">
                <a:solidFill>
                  <a:schemeClr val="dk1"/>
                </a:solidFill>
                <a:latin typeface="Roboto Light"/>
                <a:ea typeface="Roboto Light"/>
                <a:cs typeface="Roboto Light"/>
                <a:sym typeface="Roboto Light"/>
              </a:defRPr>
            </a:lvl2pPr>
            <a:lvl3pPr indent="-304800" lvl="2" marL="1371600" marR="0" rtl="0" algn="l">
              <a:spcBef>
                <a:spcPts val="800"/>
              </a:spcBef>
              <a:spcAft>
                <a:spcPts val="0"/>
              </a:spcAft>
              <a:buClr>
                <a:schemeClr val="dk1"/>
              </a:buClr>
              <a:buSzPts val="1200"/>
              <a:buFont typeface="Roboto Light"/>
              <a:buChar char="•"/>
              <a:defRPr i="0" sz="1200" u="none" cap="none" strike="noStrike">
                <a:solidFill>
                  <a:schemeClr val="dk1"/>
                </a:solidFill>
                <a:latin typeface="Roboto Light"/>
                <a:ea typeface="Roboto Light"/>
                <a:cs typeface="Roboto Light"/>
                <a:sym typeface="Roboto Light"/>
              </a:defRPr>
            </a:lvl3pPr>
            <a:lvl4pPr indent="-279400" lvl="3" marL="18288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4pPr>
            <a:lvl5pPr indent="-279400" lvl="4" marL="22860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5pPr>
            <a:lvl6pPr indent="-317500" lvl="5" marL="2743200" marR="0" rtl="0" algn="l">
              <a:spcBef>
                <a:spcPts val="800"/>
              </a:spcBef>
              <a:spcAft>
                <a:spcPts val="0"/>
              </a:spcAft>
              <a:buClr>
                <a:schemeClr val="dk1"/>
              </a:buClr>
              <a:buSzPts val="1400"/>
              <a:buFont typeface="Roboto Light"/>
              <a:buChar char="•"/>
              <a:defRPr i="0" sz="800" u="none" cap="none" strike="noStrike">
                <a:solidFill>
                  <a:schemeClr val="dk1"/>
                </a:solidFill>
                <a:latin typeface="Roboto Light"/>
                <a:ea typeface="Roboto Light"/>
                <a:cs typeface="Roboto Light"/>
                <a:sym typeface="Roboto Light"/>
              </a:defRPr>
            </a:lvl6pPr>
            <a:lvl7pPr indent="-279400" lvl="6" marL="32004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7pPr>
            <a:lvl8pPr indent="-279400" lvl="7" marL="36576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8pPr>
            <a:lvl9pPr indent="-279400" lvl="8" marL="4114800" marR="0" rtl="0" algn="l">
              <a:spcBef>
                <a:spcPts val="800"/>
              </a:spcBef>
              <a:spcAft>
                <a:spcPts val="80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9pPr>
          </a:lstStyle>
          <a:p/>
        </p:txBody>
      </p:sp>
      <p:pic>
        <p:nvPicPr>
          <p:cNvPr id="475" name="Google Shape;475;p114"/>
          <p:cNvPicPr preferRelativeResize="0"/>
          <p:nvPr/>
        </p:nvPicPr>
        <p:blipFill rotWithShape="1">
          <a:blip r:embed="rId2">
            <a:alphaModFix/>
          </a:blip>
          <a:srcRect b="0" l="0" r="0" t="0"/>
          <a:stretch/>
        </p:blipFill>
        <p:spPr>
          <a:xfrm>
            <a:off x="0" y="5064366"/>
            <a:ext cx="9144000" cy="7913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showMasterSp="0">
  <p:cSld name="1_angled white col_1">
    <p:spTree>
      <p:nvGrpSpPr>
        <p:cNvPr id="476" name="Shape 476"/>
        <p:cNvGrpSpPr/>
        <p:nvPr/>
      </p:nvGrpSpPr>
      <p:grpSpPr>
        <a:xfrm>
          <a:off x="0" y="0"/>
          <a:ext cx="0" cy="0"/>
          <a:chOff x="0" y="0"/>
          <a:chExt cx="0" cy="0"/>
        </a:xfrm>
      </p:grpSpPr>
      <p:pic>
        <p:nvPicPr>
          <p:cNvPr id="477" name="Google Shape;477;p115"/>
          <p:cNvPicPr preferRelativeResize="0"/>
          <p:nvPr/>
        </p:nvPicPr>
        <p:blipFill rotWithShape="1">
          <a:blip r:embed="rId2">
            <a:alphaModFix/>
          </a:blip>
          <a:srcRect b="0" l="0" r="0" t="98804"/>
          <a:stretch/>
        </p:blipFill>
        <p:spPr>
          <a:xfrm>
            <a:off x="0" y="5081719"/>
            <a:ext cx="9144002" cy="87075"/>
          </a:xfrm>
          <a:prstGeom prst="rect">
            <a:avLst/>
          </a:prstGeom>
          <a:noFill/>
          <a:ln>
            <a:noFill/>
          </a:ln>
        </p:spPr>
      </p:pic>
      <p:pic>
        <p:nvPicPr>
          <p:cNvPr id="478" name="Google Shape;478;p115"/>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section header">
  <p:cSld name="MAIN_POINT_1">
    <p:spTree>
      <p:nvGrpSpPr>
        <p:cNvPr id="479" name="Shape 479"/>
        <p:cNvGrpSpPr/>
        <p:nvPr/>
      </p:nvGrpSpPr>
      <p:grpSpPr>
        <a:xfrm>
          <a:off x="0" y="0"/>
          <a:ext cx="0" cy="0"/>
          <a:chOff x="0" y="0"/>
          <a:chExt cx="0" cy="0"/>
        </a:xfrm>
      </p:grpSpPr>
      <p:sp>
        <p:nvSpPr>
          <p:cNvPr id="480" name="Google Shape;480;p116"/>
          <p:cNvSpPr/>
          <p:nvPr/>
        </p:nvSpPr>
        <p:spPr>
          <a:xfrm>
            <a:off x="-24450" y="-50450"/>
            <a:ext cx="9192900" cy="52383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116"/>
          <p:cNvPicPr preferRelativeResize="0"/>
          <p:nvPr/>
        </p:nvPicPr>
        <p:blipFill>
          <a:blip r:embed="rId2">
            <a:alphaModFix/>
          </a:blip>
          <a:stretch>
            <a:fillRect/>
          </a:stretch>
        </p:blipFill>
        <p:spPr>
          <a:xfrm>
            <a:off x="8227589" y="161100"/>
            <a:ext cx="748275" cy="212525"/>
          </a:xfrm>
          <a:prstGeom prst="rect">
            <a:avLst/>
          </a:prstGeom>
          <a:noFill/>
          <a:ln>
            <a:noFill/>
          </a:ln>
        </p:spPr>
      </p:pic>
      <p:sp>
        <p:nvSpPr>
          <p:cNvPr id="482" name="Google Shape;482;p116"/>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_AND_BODY_2">
    <p:spTree>
      <p:nvGrpSpPr>
        <p:cNvPr id="483" name="Shape 483"/>
        <p:cNvGrpSpPr/>
        <p:nvPr/>
      </p:nvGrpSpPr>
      <p:grpSpPr>
        <a:xfrm>
          <a:off x="0" y="0"/>
          <a:ext cx="0" cy="0"/>
          <a:chOff x="0" y="0"/>
          <a:chExt cx="0" cy="0"/>
        </a:xfrm>
      </p:grpSpPr>
      <p:sp>
        <p:nvSpPr>
          <p:cNvPr id="484" name="Google Shape;484;p117"/>
          <p:cNvSpPr txBox="1"/>
          <p:nvPr>
            <p:ph idx="12" type="sldNum"/>
          </p:nvPr>
        </p:nvSpPr>
        <p:spPr>
          <a:xfrm>
            <a:off x="8686799" y="4855314"/>
            <a:ext cx="367800" cy="198600"/>
          </a:xfrm>
          <a:prstGeom prst="rect">
            <a:avLst/>
          </a:prstGeom>
          <a:noFill/>
          <a:ln>
            <a:noFill/>
          </a:ln>
        </p:spPr>
        <p:txBody>
          <a:bodyPr anchorCtr="0" anchor="b" bIns="0" lIns="0" spcFirstLastPara="1" rIns="0" wrap="square" tIns="0">
            <a:normAutofit lnSpcReduction="10000"/>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Bio" showMasterSp="0">
  <p:cSld name="Speaker Bio">
    <p:spTree>
      <p:nvGrpSpPr>
        <p:cNvPr id="485" name="Shape 485"/>
        <p:cNvGrpSpPr/>
        <p:nvPr/>
      </p:nvGrpSpPr>
      <p:grpSpPr>
        <a:xfrm>
          <a:off x="0" y="0"/>
          <a:ext cx="0" cy="0"/>
          <a:chOff x="0" y="0"/>
          <a:chExt cx="0" cy="0"/>
        </a:xfrm>
      </p:grpSpPr>
      <p:sp>
        <p:nvSpPr>
          <p:cNvPr id="486" name="Google Shape;486;p118"/>
          <p:cNvSpPr txBox="1"/>
          <p:nvPr>
            <p:ph idx="1" type="body"/>
          </p:nvPr>
        </p:nvSpPr>
        <p:spPr>
          <a:xfrm>
            <a:off x="4309807" y="2004489"/>
            <a:ext cx="3637800" cy="307800"/>
          </a:xfrm>
          <a:prstGeom prst="rect">
            <a:avLst/>
          </a:prstGeom>
          <a:noFill/>
          <a:ln>
            <a:noFill/>
          </a:ln>
        </p:spPr>
        <p:txBody>
          <a:bodyPr anchorCtr="0" anchor="b" bIns="91425" lIns="91425" spcFirstLastPara="1" rIns="91425" wrap="square" tIns="91425">
            <a:normAutofit/>
          </a:bodyPr>
          <a:lstStyle>
            <a:lvl1pPr indent="-228600" lvl="0" marL="457200" marR="0" rtl="0" algn="l">
              <a:lnSpc>
                <a:spcPct val="100000"/>
              </a:lnSpc>
              <a:spcBef>
                <a:spcPts val="400"/>
              </a:spcBef>
              <a:spcAft>
                <a:spcPts val="0"/>
              </a:spcAft>
              <a:buClr>
                <a:srgbClr val="BFBFBF"/>
              </a:buClr>
              <a:buSzPts val="2000"/>
              <a:buFont typeface="Arial"/>
              <a:buNone/>
              <a:defRPr b="0" i="0" sz="2000" u="none" cap="none" strike="noStrike">
                <a:solidFill>
                  <a:schemeClr val="dk1"/>
                </a:solidFill>
                <a:latin typeface="Arial"/>
                <a:ea typeface="Arial"/>
                <a:cs typeface="Arial"/>
                <a:sym typeface="Arial"/>
              </a:defRPr>
            </a:lvl1pPr>
            <a:lvl2pPr indent="-304800" lvl="1" marL="914400" marR="0" rtl="0" algn="l">
              <a:lnSpc>
                <a:spcPct val="100000"/>
              </a:lnSpc>
              <a:spcBef>
                <a:spcPts val="24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lnSpc>
                <a:spcPct val="100000"/>
              </a:lnSpc>
              <a:spcBef>
                <a:spcPts val="24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24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lnSpc>
                <a:spcPct val="100000"/>
              </a:lnSpc>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7" name="Google Shape;487;p118"/>
          <p:cNvSpPr txBox="1"/>
          <p:nvPr>
            <p:ph idx="2" type="body"/>
          </p:nvPr>
        </p:nvSpPr>
        <p:spPr>
          <a:xfrm>
            <a:off x="4309807" y="2357810"/>
            <a:ext cx="3637800" cy="1539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180"/>
              </a:spcBef>
              <a:spcAft>
                <a:spcPts val="0"/>
              </a:spcAft>
              <a:buClr>
                <a:srgbClr val="BFBFBF"/>
              </a:buClr>
              <a:buSzPts val="900"/>
              <a:buFont typeface="Arial"/>
              <a:buNone/>
              <a:defRPr b="0" i="0" sz="900" u="none" cap="none" strike="noStrike">
                <a:solidFill>
                  <a:schemeClr val="accent4"/>
                </a:solidFill>
                <a:latin typeface="Arial"/>
                <a:ea typeface="Arial"/>
                <a:cs typeface="Arial"/>
                <a:sym typeface="Arial"/>
              </a:defRPr>
            </a:lvl1pPr>
            <a:lvl2pPr indent="-304800" lvl="1" marL="914400" marR="0" rtl="0" algn="l">
              <a:lnSpc>
                <a:spcPct val="100000"/>
              </a:lnSpc>
              <a:spcBef>
                <a:spcPts val="24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lnSpc>
                <a:spcPct val="100000"/>
              </a:lnSpc>
              <a:spcBef>
                <a:spcPts val="24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24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lnSpc>
                <a:spcPct val="100000"/>
              </a:lnSpc>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8" name="Google Shape;488;p118"/>
          <p:cNvSpPr txBox="1"/>
          <p:nvPr>
            <p:ph idx="3" type="body"/>
          </p:nvPr>
        </p:nvSpPr>
        <p:spPr>
          <a:xfrm>
            <a:off x="4309807" y="2683658"/>
            <a:ext cx="3637800" cy="2154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240"/>
              </a:spcBef>
              <a:spcAft>
                <a:spcPts val="0"/>
              </a:spcAft>
              <a:buClr>
                <a:srgbClr val="BFBFBF"/>
              </a:buClr>
              <a:buSzPts val="1200"/>
              <a:buFont typeface="Arial"/>
              <a:buNone/>
              <a:defRPr b="0" i="0" sz="1200" u="none" cap="none" strike="noStrike">
                <a:solidFill>
                  <a:schemeClr val="accent3"/>
                </a:solidFill>
                <a:latin typeface="Arial"/>
                <a:ea typeface="Arial"/>
                <a:cs typeface="Arial"/>
                <a:sym typeface="Arial"/>
              </a:defRPr>
            </a:lvl1pPr>
            <a:lvl2pPr indent="-304800" lvl="1" marL="914400" marR="0" rtl="0" algn="l">
              <a:lnSpc>
                <a:spcPct val="100000"/>
              </a:lnSpc>
              <a:spcBef>
                <a:spcPts val="24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lnSpc>
                <a:spcPct val="100000"/>
              </a:lnSpc>
              <a:spcBef>
                <a:spcPts val="24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24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lnSpc>
                <a:spcPct val="100000"/>
              </a:lnSpc>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9" name="Google Shape;489;p118"/>
          <p:cNvSpPr/>
          <p:nvPr>
            <p:ph idx="4" type="pic"/>
          </p:nvPr>
        </p:nvSpPr>
        <p:spPr>
          <a:xfrm>
            <a:off x="1072269" y="1281150"/>
            <a:ext cx="2551500" cy="2545200"/>
          </a:xfrm>
          <a:prstGeom prst="ellipse">
            <a:avLst/>
          </a:prstGeom>
          <a:noFill/>
          <a:ln cap="flat" cmpd="sng" w="7620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marR="0" rtl="0" algn="ctr">
              <a:lnSpc>
                <a:spcPct val="100000"/>
              </a:lnSpc>
              <a:spcBef>
                <a:spcPts val="280"/>
              </a:spcBef>
              <a:spcAft>
                <a:spcPts val="0"/>
              </a:spcAft>
              <a:buClr>
                <a:srgbClr val="BFBFBF"/>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24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00000"/>
              </a:lnSpc>
              <a:spcBef>
                <a:spcPts val="24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lvl="4" marR="0" rtl="0" algn="l">
              <a:lnSpc>
                <a:spcPct val="100000"/>
              </a:lnSpc>
              <a:spcBef>
                <a:spcPts val="24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lvl="5" marR="0" rtl="0" algn="l">
              <a:lnSpc>
                <a:spcPct val="100000"/>
              </a:lnSpc>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0" name="Google Shape;490;p118"/>
          <p:cNvSpPr txBox="1"/>
          <p:nvPr>
            <p:ph idx="12" type="sldNum"/>
          </p:nvPr>
        </p:nvSpPr>
        <p:spPr>
          <a:xfrm>
            <a:off x="8332842" y="4787080"/>
            <a:ext cx="640800" cy="759600"/>
          </a:xfrm>
          <a:prstGeom prst="rect">
            <a:avLst/>
          </a:prstGeom>
          <a:noFill/>
          <a:ln>
            <a:noFill/>
          </a:ln>
        </p:spPr>
        <p:txBody>
          <a:bodyPr anchorCtr="0" anchor="b" bIns="0" lIns="0" spcFirstLastPara="1" rIns="0" wrap="square" tIns="0">
            <a:normAutofit/>
          </a:bodyPr>
          <a:lstStyle>
            <a:lvl1pPr indent="0" lvl="0"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1pPr>
            <a:lvl2pPr indent="0" lvl="1"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2pPr>
            <a:lvl3pPr indent="0" lvl="2"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3pPr>
            <a:lvl4pPr indent="0" lvl="3"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4pPr>
            <a:lvl5pPr indent="0" lvl="4"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5pPr>
            <a:lvl6pPr indent="0" lvl="5"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6pPr>
            <a:lvl7pPr indent="0" lvl="6"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7pPr>
            <a:lvl8pPr indent="0" lvl="7"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8pPr>
            <a:lvl9pPr indent="0" lvl="8" marL="0" marR="0" rtl="0" algn="r">
              <a:lnSpc>
                <a:spcPct val="100000"/>
              </a:lnSpc>
              <a:spcBef>
                <a:spcPts val="0"/>
              </a:spcBef>
              <a:spcAft>
                <a:spcPts val="0"/>
              </a:spcAft>
              <a:buClr>
                <a:srgbClr val="A5A5A5"/>
              </a:buClr>
              <a:buSzPts val="175"/>
              <a:buFont typeface="Arial"/>
              <a:buNone/>
              <a:defRPr b="0" i="0" sz="7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91" name="Google Shape;491;p118"/>
          <p:cNvSpPr txBox="1"/>
          <p:nvPr>
            <p:ph idx="10" type="dt"/>
          </p:nvPr>
        </p:nvSpPr>
        <p:spPr>
          <a:xfrm>
            <a:off x="178623" y="4836242"/>
            <a:ext cx="4319700" cy="589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898D8F"/>
              </a:buClr>
              <a:buSzPts val="500"/>
              <a:buFont typeface="Arial"/>
              <a:buNone/>
              <a:defRPr b="0" i="0" sz="500" u="none" cap="none" strike="noStrike">
                <a:solidFill>
                  <a:srgbClr val="898D8F"/>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 Top Bar">
  <p:cSld name="EX Top Bar">
    <p:spTree>
      <p:nvGrpSpPr>
        <p:cNvPr id="492" name="Shape 492"/>
        <p:cNvGrpSpPr/>
        <p:nvPr/>
      </p:nvGrpSpPr>
      <p:grpSpPr>
        <a:xfrm>
          <a:off x="0" y="0"/>
          <a:ext cx="0" cy="0"/>
          <a:chOff x="0" y="0"/>
          <a:chExt cx="0" cy="0"/>
        </a:xfrm>
      </p:grpSpPr>
      <p:sp>
        <p:nvSpPr>
          <p:cNvPr id="493" name="Google Shape;493;p119"/>
          <p:cNvSpPr/>
          <p:nvPr/>
        </p:nvSpPr>
        <p:spPr>
          <a:xfrm>
            <a:off x="0" y="0"/>
            <a:ext cx="9144000" cy="1739400"/>
          </a:xfrm>
          <a:prstGeom prst="rect">
            <a:avLst/>
          </a:prstGeom>
          <a:solidFill>
            <a:srgbClr val="0768D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94" name="Google Shape;494;p119"/>
          <p:cNvSpPr txBox="1"/>
          <p:nvPr>
            <p:ph idx="1" type="body"/>
          </p:nvPr>
        </p:nvSpPr>
        <p:spPr>
          <a:xfrm>
            <a:off x="583407" y="1156450"/>
            <a:ext cx="7509000" cy="685800"/>
          </a:xfrm>
          <a:prstGeom prst="rect">
            <a:avLst/>
          </a:prstGeom>
          <a:noFill/>
          <a:ln>
            <a:noFill/>
          </a:ln>
        </p:spPr>
        <p:txBody>
          <a:bodyPr anchorCtr="0" anchor="b" bIns="0" lIns="0" spcFirstLastPara="1" rIns="0" wrap="square" tIns="0">
            <a:noAutofit/>
          </a:bodyPr>
          <a:lstStyle>
            <a:lvl1pPr indent="-228600" lvl="0" marL="457200" rtl="0" algn="l">
              <a:lnSpc>
                <a:spcPct val="115000"/>
              </a:lnSpc>
              <a:spcBef>
                <a:spcPts val="0"/>
              </a:spcBef>
              <a:spcAft>
                <a:spcPts val="0"/>
              </a:spcAft>
              <a:buSzPts val="1800"/>
              <a:buNone/>
              <a:defRPr b="1" i="0" sz="3000">
                <a:solidFill>
                  <a:schemeClr val="lt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95" name="Google Shape;495;p119"/>
          <p:cNvSpPr txBox="1"/>
          <p:nvPr>
            <p:ph idx="2" type="body"/>
          </p:nvPr>
        </p:nvSpPr>
        <p:spPr>
          <a:xfrm>
            <a:off x="594457" y="3220409"/>
            <a:ext cx="1882500" cy="997200"/>
          </a:xfrm>
          <a:prstGeom prst="rect">
            <a:avLst/>
          </a:prstGeom>
          <a:noFill/>
          <a:ln>
            <a:noFill/>
          </a:ln>
        </p:spPr>
        <p:txBody>
          <a:bodyPr anchorCtr="0" anchor="b" bIns="0" lIns="0" spcFirstLastPara="1" rIns="0" wrap="square" tIns="0">
            <a:spAutoFit/>
          </a:bodyPr>
          <a:lstStyle>
            <a:lvl1pPr indent="-228600" lvl="0" marL="457200" rtl="0" algn="l">
              <a:lnSpc>
                <a:spcPct val="115000"/>
              </a:lnSpc>
              <a:spcBef>
                <a:spcPts val="0"/>
              </a:spcBef>
              <a:spcAft>
                <a:spcPts val="0"/>
              </a:spcAft>
              <a:buSzPts val="1800"/>
              <a:buNone/>
              <a:defRPr b="1" i="0" sz="7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96" name="Google Shape;496;p119"/>
          <p:cNvSpPr txBox="1"/>
          <p:nvPr>
            <p:ph idx="3" type="body"/>
          </p:nvPr>
        </p:nvSpPr>
        <p:spPr>
          <a:xfrm>
            <a:off x="1760094" y="3293494"/>
            <a:ext cx="638700" cy="477900"/>
          </a:xfrm>
          <a:prstGeom prst="rect">
            <a:avLst/>
          </a:prstGeom>
          <a:noFill/>
          <a:ln>
            <a:noFill/>
          </a:ln>
        </p:spPr>
        <p:txBody>
          <a:bodyPr anchorCtr="0" anchor="b" bIns="0" lIns="0" spcFirstLastPara="1" rIns="0" wrap="square" tIns="0">
            <a:spAutoFit/>
          </a:bodyPr>
          <a:lstStyle>
            <a:lvl1pPr indent="-228600" lvl="0" marL="457200" rtl="0" algn="l">
              <a:lnSpc>
                <a:spcPct val="115000"/>
              </a:lnSpc>
              <a:spcBef>
                <a:spcPts val="0"/>
              </a:spcBef>
              <a:spcAft>
                <a:spcPts val="0"/>
              </a:spcAft>
              <a:buSzPts val="1800"/>
              <a:buNone/>
              <a:defRPr b="1" i="0" sz="345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97" name="Google Shape;497;p119"/>
          <p:cNvSpPr txBox="1"/>
          <p:nvPr>
            <p:ph idx="4" type="body"/>
          </p:nvPr>
        </p:nvSpPr>
        <p:spPr>
          <a:xfrm>
            <a:off x="608894" y="4118590"/>
            <a:ext cx="1882500" cy="3693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SzPts val="1800"/>
              <a:buNone/>
              <a:defRPr b="0" i="0" sz="1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98" name="Google Shape;498;p119"/>
          <p:cNvSpPr txBox="1"/>
          <p:nvPr>
            <p:ph idx="5" type="body"/>
          </p:nvPr>
        </p:nvSpPr>
        <p:spPr>
          <a:xfrm>
            <a:off x="3352095" y="3220409"/>
            <a:ext cx="1882500" cy="997200"/>
          </a:xfrm>
          <a:prstGeom prst="rect">
            <a:avLst/>
          </a:prstGeom>
          <a:noFill/>
          <a:ln>
            <a:noFill/>
          </a:ln>
        </p:spPr>
        <p:txBody>
          <a:bodyPr anchorCtr="0" anchor="b" bIns="0" lIns="0" spcFirstLastPara="1" rIns="0" wrap="square" tIns="0">
            <a:spAutoFit/>
          </a:bodyPr>
          <a:lstStyle>
            <a:lvl1pPr indent="-228600" lvl="0" marL="457200" rtl="0" algn="l">
              <a:lnSpc>
                <a:spcPct val="115000"/>
              </a:lnSpc>
              <a:spcBef>
                <a:spcPts val="0"/>
              </a:spcBef>
              <a:spcAft>
                <a:spcPts val="0"/>
              </a:spcAft>
              <a:buSzPts val="1800"/>
              <a:buNone/>
              <a:defRPr b="1" i="0" sz="7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99" name="Google Shape;499;p119"/>
          <p:cNvSpPr txBox="1"/>
          <p:nvPr>
            <p:ph idx="6" type="body"/>
          </p:nvPr>
        </p:nvSpPr>
        <p:spPr>
          <a:xfrm>
            <a:off x="5994229" y="3220409"/>
            <a:ext cx="1882500" cy="997200"/>
          </a:xfrm>
          <a:prstGeom prst="rect">
            <a:avLst/>
          </a:prstGeom>
          <a:noFill/>
          <a:ln>
            <a:noFill/>
          </a:ln>
        </p:spPr>
        <p:txBody>
          <a:bodyPr anchorCtr="0" anchor="b" bIns="0" lIns="0" spcFirstLastPara="1" rIns="0" wrap="square" tIns="0">
            <a:spAutoFit/>
          </a:bodyPr>
          <a:lstStyle>
            <a:lvl1pPr indent="-228600" lvl="0" marL="457200" rtl="0" algn="l">
              <a:lnSpc>
                <a:spcPct val="115000"/>
              </a:lnSpc>
              <a:spcBef>
                <a:spcPts val="0"/>
              </a:spcBef>
              <a:spcAft>
                <a:spcPts val="0"/>
              </a:spcAft>
              <a:buSzPts val="1800"/>
              <a:buNone/>
              <a:defRPr b="1" i="0" sz="7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500" name="Google Shape;500;p119"/>
          <p:cNvSpPr txBox="1"/>
          <p:nvPr>
            <p:ph idx="7" type="body"/>
          </p:nvPr>
        </p:nvSpPr>
        <p:spPr>
          <a:xfrm>
            <a:off x="3352094" y="4118590"/>
            <a:ext cx="1882500" cy="3693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SzPts val="1800"/>
              <a:buNone/>
              <a:defRPr b="0" i="0" sz="1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501" name="Google Shape;501;p119"/>
          <p:cNvSpPr txBox="1"/>
          <p:nvPr>
            <p:ph idx="8" type="body"/>
          </p:nvPr>
        </p:nvSpPr>
        <p:spPr>
          <a:xfrm>
            <a:off x="5993983" y="4118590"/>
            <a:ext cx="1882500" cy="369300"/>
          </a:xfrm>
          <a:prstGeom prst="rect">
            <a:avLst/>
          </a:prstGeom>
          <a:noFill/>
          <a:ln>
            <a:noFill/>
          </a:ln>
        </p:spPr>
        <p:txBody>
          <a:bodyPr anchorCtr="0" anchor="b" bIns="0" lIns="0" spcFirstLastPara="1" rIns="0" wrap="square" tIns="0">
            <a:spAutoFit/>
          </a:bodyPr>
          <a:lstStyle>
            <a:lvl1pPr indent="-228600" lvl="0" marL="457200" rtl="0" algn="l">
              <a:lnSpc>
                <a:spcPct val="100000"/>
              </a:lnSpc>
              <a:spcBef>
                <a:spcPts val="0"/>
              </a:spcBef>
              <a:spcAft>
                <a:spcPts val="0"/>
              </a:spcAft>
              <a:buSzPts val="1800"/>
              <a:buNone/>
              <a:defRPr b="0" i="0" sz="1200">
                <a:solidFill>
                  <a:schemeClr val="dk1"/>
                </a:solidFill>
                <a:latin typeface="Arial"/>
                <a:ea typeface="Arial"/>
                <a:cs typeface="Arial"/>
                <a:sym typeface="Arial"/>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id="502" name="Google Shape;502;p119"/>
          <p:cNvPicPr preferRelativeResize="0"/>
          <p:nvPr/>
        </p:nvPicPr>
        <p:blipFill rotWithShape="1">
          <a:blip r:embed="rId2">
            <a:alphaModFix/>
          </a:blip>
          <a:srcRect b="0" l="0" r="0" t="0"/>
          <a:stretch/>
        </p:blipFill>
        <p:spPr>
          <a:xfrm>
            <a:off x="8256234" y="225026"/>
            <a:ext cx="640116" cy="182167"/>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layout 2">
  <p:cSld name="CUSTOM_8_4">
    <p:spTree>
      <p:nvGrpSpPr>
        <p:cNvPr id="503" name="Shape 503"/>
        <p:cNvGrpSpPr/>
        <p:nvPr/>
      </p:nvGrpSpPr>
      <p:grpSpPr>
        <a:xfrm>
          <a:off x="0" y="0"/>
          <a:ext cx="0" cy="0"/>
          <a:chOff x="0" y="0"/>
          <a:chExt cx="0" cy="0"/>
        </a:xfrm>
      </p:grpSpPr>
      <p:sp>
        <p:nvSpPr>
          <p:cNvPr id="504" name="Google Shape;504;p1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b="1">
                <a:latin typeface="Roboto"/>
                <a:ea typeface="Roboto"/>
                <a:cs typeface="Roboto"/>
                <a:sym typeface="Roboto"/>
              </a:defRPr>
            </a:lvl2pPr>
            <a:lvl3pPr lvl="2" rtl="0">
              <a:spcBef>
                <a:spcPts val="0"/>
              </a:spcBef>
              <a:spcAft>
                <a:spcPts val="0"/>
              </a:spcAft>
              <a:buNone/>
              <a:defRPr b="1">
                <a:latin typeface="Roboto"/>
                <a:ea typeface="Roboto"/>
                <a:cs typeface="Roboto"/>
                <a:sym typeface="Roboto"/>
              </a:defRPr>
            </a:lvl3pPr>
            <a:lvl4pPr lvl="3" rtl="0">
              <a:spcBef>
                <a:spcPts val="0"/>
              </a:spcBef>
              <a:spcAft>
                <a:spcPts val="0"/>
              </a:spcAft>
              <a:buNone/>
              <a:defRPr b="1">
                <a:latin typeface="Roboto"/>
                <a:ea typeface="Roboto"/>
                <a:cs typeface="Roboto"/>
                <a:sym typeface="Roboto"/>
              </a:defRPr>
            </a:lvl4pPr>
            <a:lvl5pPr lvl="4" rtl="0">
              <a:spcBef>
                <a:spcPts val="0"/>
              </a:spcBef>
              <a:spcAft>
                <a:spcPts val="0"/>
              </a:spcAft>
              <a:buNone/>
              <a:defRPr b="1">
                <a:latin typeface="Roboto"/>
                <a:ea typeface="Roboto"/>
                <a:cs typeface="Roboto"/>
                <a:sym typeface="Roboto"/>
              </a:defRPr>
            </a:lvl5pPr>
            <a:lvl6pPr lvl="5" rtl="0">
              <a:spcBef>
                <a:spcPts val="0"/>
              </a:spcBef>
              <a:spcAft>
                <a:spcPts val="0"/>
              </a:spcAft>
              <a:buNone/>
              <a:defRPr b="1">
                <a:latin typeface="Roboto"/>
                <a:ea typeface="Roboto"/>
                <a:cs typeface="Roboto"/>
                <a:sym typeface="Roboto"/>
              </a:defRPr>
            </a:lvl6pPr>
            <a:lvl7pPr lvl="6" rtl="0">
              <a:spcBef>
                <a:spcPts val="0"/>
              </a:spcBef>
              <a:spcAft>
                <a:spcPts val="0"/>
              </a:spcAft>
              <a:buNone/>
              <a:defRPr b="1">
                <a:latin typeface="Roboto"/>
                <a:ea typeface="Roboto"/>
                <a:cs typeface="Roboto"/>
                <a:sym typeface="Roboto"/>
              </a:defRPr>
            </a:lvl7pPr>
            <a:lvl8pPr lvl="7" rtl="0">
              <a:spcBef>
                <a:spcPts val="0"/>
              </a:spcBef>
              <a:spcAft>
                <a:spcPts val="0"/>
              </a:spcAft>
              <a:buNone/>
              <a:defRPr b="1">
                <a:latin typeface="Roboto"/>
                <a:ea typeface="Roboto"/>
                <a:cs typeface="Roboto"/>
                <a:sym typeface="Roboto"/>
              </a:defRPr>
            </a:lvl8pPr>
            <a:lvl9pPr lvl="8" rtl="0">
              <a:spcBef>
                <a:spcPts val="0"/>
              </a:spcBef>
              <a:spcAft>
                <a:spcPts val="0"/>
              </a:spcAft>
              <a:buNone/>
              <a:defRPr b="1">
                <a:latin typeface="Roboto"/>
                <a:ea typeface="Roboto"/>
                <a:cs typeface="Roboto"/>
                <a:sym typeface="Roboto"/>
              </a:defRPr>
            </a:lvl9pPr>
          </a:lstStyle>
          <a:p/>
        </p:txBody>
      </p:sp>
      <p:sp>
        <p:nvSpPr>
          <p:cNvPr id="505" name="Google Shape;505;p120"/>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20"/>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507" name="Google Shape;507;p120"/>
          <p:cNvSpPr txBox="1"/>
          <p:nvPr>
            <p:ph idx="1" type="subTitle"/>
          </p:nvPr>
        </p:nvSpPr>
        <p:spPr>
          <a:xfrm>
            <a:off x="353975" y="871125"/>
            <a:ext cx="4121100" cy="54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000">
                <a:solidFill>
                  <a:srgbClr val="000000"/>
                </a:solidFill>
                <a:latin typeface="Roboto Light"/>
                <a:ea typeface="Roboto Light"/>
                <a:cs typeface="Roboto Light"/>
                <a:sym typeface="Roboto Light"/>
              </a:defRPr>
            </a:lvl1pPr>
            <a:lvl2pPr lvl="1" rtl="0">
              <a:spcBef>
                <a:spcPts val="1200"/>
              </a:spcBef>
              <a:spcAft>
                <a:spcPts val="0"/>
              </a:spcAft>
              <a:buNone/>
              <a:defRPr>
                <a:solidFill>
                  <a:srgbClr val="000000"/>
                </a:solidFill>
              </a:defRPr>
            </a:lvl2pPr>
            <a:lvl3pPr lvl="2" rtl="0">
              <a:spcBef>
                <a:spcPts val="1200"/>
              </a:spcBef>
              <a:spcAft>
                <a:spcPts val="0"/>
              </a:spcAft>
              <a:buNone/>
              <a:defRPr>
                <a:solidFill>
                  <a:srgbClr val="000000"/>
                </a:solidFill>
              </a:defRPr>
            </a:lvl3pPr>
            <a:lvl4pPr lvl="3" rtl="0">
              <a:spcBef>
                <a:spcPts val="1200"/>
              </a:spcBef>
              <a:spcAft>
                <a:spcPts val="0"/>
              </a:spcAft>
              <a:buNone/>
              <a:defRPr>
                <a:solidFill>
                  <a:srgbClr val="000000"/>
                </a:solidFill>
              </a:defRPr>
            </a:lvl4pPr>
            <a:lvl5pPr lvl="4" rtl="0">
              <a:spcBef>
                <a:spcPts val="1200"/>
              </a:spcBef>
              <a:spcAft>
                <a:spcPts val="0"/>
              </a:spcAft>
              <a:buNone/>
              <a:defRPr>
                <a:solidFill>
                  <a:srgbClr val="000000"/>
                </a:solidFill>
              </a:defRPr>
            </a:lvl5pPr>
            <a:lvl6pPr lvl="5" rtl="0">
              <a:spcBef>
                <a:spcPts val="1200"/>
              </a:spcBef>
              <a:spcAft>
                <a:spcPts val="0"/>
              </a:spcAft>
              <a:buNone/>
              <a:defRPr>
                <a:solidFill>
                  <a:srgbClr val="000000"/>
                </a:solidFill>
              </a:defRPr>
            </a:lvl6pPr>
            <a:lvl7pPr lvl="6" rtl="0">
              <a:spcBef>
                <a:spcPts val="1200"/>
              </a:spcBef>
              <a:spcAft>
                <a:spcPts val="0"/>
              </a:spcAft>
              <a:buNone/>
              <a:defRPr>
                <a:solidFill>
                  <a:srgbClr val="000000"/>
                </a:solidFill>
              </a:defRPr>
            </a:lvl7pPr>
            <a:lvl8pPr lvl="7" rtl="0">
              <a:spcBef>
                <a:spcPts val="1200"/>
              </a:spcBef>
              <a:spcAft>
                <a:spcPts val="0"/>
              </a:spcAft>
              <a:buNone/>
              <a:defRPr>
                <a:solidFill>
                  <a:srgbClr val="000000"/>
                </a:solidFill>
              </a:defRPr>
            </a:lvl8pPr>
            <a:lvl9pPr lvl="8" rtl="0">
              <a:spcBef>
                <a:spcPts val="1200"/>
              </a:spcBef>
              <a:spcAft>
                <a:spcPts val="1200"/>
              </a:spcAft>
              <a:buNone/>
              <a:defRPr>
                <a:solidFill>
                  <a:srgbClr val="000000"/>
                </a:solidFill>
              </a:defRPr>
            </a:lvl9pPr>
          </a:lstStyle>
          <a:p/>
        </p:txBody>
      </p:sp>
      <p:sp>
        <p:nvSpPr>
          <p:cNvPr id="508" name="Google Shape;508;p120"/>
          <p:cNvSpPr txBox="1"/>
          <p:nvPr>
            <p:ph idx="2" type="body"/>
          </p:nvPr>
        </p:nvSpPr>
        <p:spPr>
          <a:xfrm>
            <a:off x="498575" y="1688450"/>
            <a:ext cx="6765000" cy="20451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1pPr>
            <a:lvl2pPr indent="-304800" lvl="1" marL="9144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2pPr>
            <a:lvl3pPr indent="-304800" lvl="2" marL="1371600" rtl="0">
              <a:spcBef>
                <a:spcPts val="600"/>
              </a:spcBef>
              <a:spcAft>
                <a:spcPts val="0"/>
              </a:spcAft>
              <a:buClr>
                <a:srgbClr val="000000"/>
              </a:buClr>
              <a:buSzPts val="1200"/>
              <a:buChar char="■"/>
              <a:defRPr sz="1200">
                <a:solidFill>
                  <a:srgbClr val="000000"/>
                </a:solidFill>
              </a:defRPr>
            </a:lvl3pPr>
            <a:lvl4pPr indent="-304800" lvl="3" marL="18288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4pPr>
            <a:lvl5pPr indent="-304800" lvl="4" marL="22860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5pPr>
            <a:lvl6pPr indent="-304800" lvl="5" marL="27432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6pPr>
            <a:lvl7pPr indent="-304800" lvl="6" marL="32004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7pPr>
            <a:lvl8pPr indent="-304800" lvl="7" marL="36576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8pPr>
            <a:lvl9pPr indent="-304800" lvl="8" marL="4114800" rtl="0">
              <a:spcBef>
                <a:spcPts val="600"/>
              </a:spcBef>
              <a:spcAft>
                <a:spcPts val="600"/>
              </a:spcAft>
              <a:buClr>
                <a:srgbClr val="000000"/>
              </a:buClr>
              <a:buSzPts val="1200"/>
              <a:buFont typeface="Roboto Light"/>
              <a:buChar char="■"/>
              <a:defRPr sz="1200">
                <a:solidFill>
                  <a:srgbClr val="000000"/>
                </a:solidFill>
                <a:latin typeface="Roboto Light"/>
                <a:ea typeface="Roboto Light"/>
                <a:cs typeface="Roboto Light"/>
                <a:sym typeface="Roboto Light"/>
              </a:defRPr>
            </a:lvl9pPr>
          </a:lstStyle>
          <a:p/>
        </p:txBody>
      </p:sp>
      <p:pic>
        <p:nvPicPr>
          <p:cNvPr id="509" name="Google Shape;509;p120"/>
          <p:cNvPicPr preferRelativeResize="0"/>
          <p:nvPr/>
        </p:nvPicPr>
        <p:blipFill>
          <a:blip r:embed="rId2">
            <a:alphaModFix/>
          </a:blip>
          <a:stretch>
            <a:fillRect/>
          </a:stretch>
        </p:blipFill>
        <p:spPr>
          <a:xfrm>
            <a:off x="7696550" y="143625"/>
            <a:ext cx="1331772" cy="350126"/>
          </a:xfrm>
          <a:prstGeom prst="rect">
            <a:avLst/>
          </a:prstGeom>
          <a:noFill/>
          <a:ln>
            <a:noFill/>
          </a:ln>
        </p:spPr>
      </p:pic>
      <p:pic>
        <p:nvPicPr>
          <p:cNvPr id="510" name="Google Shape;510;p120"/>
          <p:cNvPicPr preferRelativeResize="0"/>
          <p:nvPr/>
        </p:nvPicPr>
        <p:blipFill>
          <a:blip r:embed="rId2">
            <a:alphaModFix/>
          </a:blip>
          <a:stretch>
            <a:fillRect/>
          </a:stretch>
        </p:blipFill>
        <p:spPr>
          <a:xfrm>
            <a:off x="7696550" y="143625"/>
            <a:ext cx="1331772" cy="350126"/>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layout 5">
  <p:cSld name="CUSTOM_8_6">
    <p:spTree>
      <p:nvGrpSpPr>
        <p:cNvPr id="511" name="Shape 511"/>
        <p:cNvGrpSpPr/>
        <p:nvPr/>
      </p:nvGrpSpPr>
      <p:grpSpPr>
        <a:xfrm>
          <a:off x="0" y="0"/>
          <a:ext cx="0" cy="0"/>
          <a:chOff x="0" y="0"/>
          <a:chExt cx="0" cy="0"/>
        </a:xfrm>
      </p:grpSpPr>
      <p:sp>
        <p:nvSpPr>
          <p:cNvPr id="512" name="Google Shape;512;p1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vl1pPr>
            <a:lvl2pPr lvl="1" rtl="0">
              <a:spcBef>
                <a:spcPts val="0"/>
              </a:spcBef>
              <a:spcAft>
                <a:spcPts val="0"/>
              </a:spcAft>
              <a:buNone/>
              <a:defRPr b="1">
                <a:latin typeface="Roboto"/>
                <a:ea typeface="Roboto"/>
                <a:cs typeface="Roboto"/>
                <a:sym typeface="Roboto"/>
              </a:defRPr>
            </a:lvl2pPr>
            <a:lvl3pPr lvl="2" rtl="0">
              <a:spcBef>
                <a:spcPts val="0"/>
              </a:spcBef>
              <a:spcAft>
                <a:spcPts val="0"/>
              </a:spcAft>
              <a:buNone/>
              <a:defRPr b="1">
                <a:latin typeface="Roboto"/>
                <a:ea typeface="Roboto"/>
                <a:cs typeface="Roboto"/>
                <a:sym typeface="Roboto"/>
              </a:defRPr>
            </a:lvl3pPr>
            <a:lvl4pPr lvl="3" rtl="0">
              <a:spcBef>
                <a:spcPts val="0"/>
              </a:spcBef>
              <a:spcAft>
                <a:spcPts val="0"/>
              </a:spcAft>
              <a:buNone/>
              <a:defRPr b="1">
                <a:latin typeface="Roboto"/>
                <a:ea typeface="Roboto"/>
                <a:cs typeface="Roboto"/>
                <a:sym typeface="Roboto"/>
              </a:defRPr>
            </a:lvl4pPr>
            <a:lvl5pPr lvl="4" rtl="0">
              <a:spcBef>
                <a:spcPts val="0"/>
              </a:spcBef>
              <a:spcAft>
                <a:spcPts val="0"/>
              </a:spcAft>
              <a:buNone/>
              <a:defRPr b="1">
                <a:latin typeface="Roboto"/>
                <a:ea typeface="Roboto"/>
                <a:cs typeface="Roboto"/>
                <a:sym typeface="Roboto"/>
              </a:defRPr>
            </a:lvl5pPr>
            <a:lvl6pPr lvl="5" rtl="0">
              <a:spcBef>
                <a:spcPts val="0"/>
              </a:spcBef>
              <a:spcAft>
                <a:spcPts val="0"/>
              </a:spcAft>
              <a:buNone/>
              <a:defRPr b="1">
                <a:latin typeface="Roboto"/>
                <a:ea typeface="Roboto"/>
                <a:cs typeface="Roboto"/>
                <a:sym typeface="Roboto"/>
              </a:defRPr>
            </a:lvl6pPr>
            <a:lvl7pPr lvl="6" rtl="0">
              <a:spcBef>
                <a:spcPts val="0"/>
              </a:spcBef>
              <a:spcAft>
                <a:spcPts val="0"/>
              </a:spcAft>
              <a:buNone/>
              <a:defRPr b="1">
                <a:latin typeface="Roboto"/>
                <a:ea typeface="Roboto"/>
                <a:cs typeface="Roboto"/>
                <a:sym typeface="Roboto"/>
              </a:defRPr>
            </a:lvl7pPr>
            <a:lvl8pPr lvl="7" rtl="0">
              <a:spcBef>
                <a:spcPts val="0"/>
              </a:spcBef>
              <a:spcAft>
                <a:spcPts val="0"/>
              </a:spcAft>
              <a:buNone/>
              <a:defRPr b="1">
                <a:latin typeface="Roboto"/>
                <a:ea typeface="Roboto"/>
                <a:cs typeface="Roboto"/>
                <a:sym typeface="Roboto"/>
              </a:defRPr>
            </a:lvl8pPr>
            <a:lvl9pPr lvl="8" rtl="0">
              <a:spcBef>
                <a:spcPts val="0"/>
              </a:spcBef>
              <a:spcAft>
                <a:spcPts val="0"/>
              </a:spcAft>
              <a:buNone/>
              <a:defRPr b="1">
                <a:latin typeface="Roboto"/>
                <a:ea typeface="Roboto"/>
                <a:cs typeface="Roboto"/>
                <a:sym typeface="Roboto"/>
              </a:defRPr>
            </a:lvl9pPr>
          </a:lstStyle>
          <a:p/>
        </p:txBody>
      </p:sp>
      <p:sp>
        <p:nvSpPr>
          <p:cNvPr id="513" name="Google Shape;513;p121"/>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21"/>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515" name="Google Shape;515;p121"/>
          <p:cNvSpPr txBox="1"/>
          <p:nvPr>
            <p:ph idx="1" type="subTitle"/>
          </p:nvPr>
        </p:nvSpPr>
        <p:spPr>
          <a:xfrm>
            <a:off x="353975" y="871125"/>
            <a:ext cx="4121100" cy="54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000">
                <a:solidFill>
                  <a:srgbClr val="000000"/>
                </a:solidFill>
                <a:latin typeface="Roboto Light"/>
                <a:ea typeface="Roboto Light"/>
                <a:cs typeface="Roboto Light"/>
                <a:sym typeface="Roboto Light"/>
              </a:defRPr>
            </a:lvl1pPr>
            <a:lvl2pPr lvl="1" rtl="0">
              <a:spcBef>
                <a:spcPts val="1200"/>
              </a:spcBef>
              <a:spcAft>
                <a:spcPts val="0"/>
              </a:spcAft>
              <a:buNone/>
              <a:defRPr>
                <a:solidFill>
                  <a:srgbClr val="000000"/>
                </a:solidFill>
              </a:defRPr>
            </a:lvl2pPr>
            <a:lvl3pPr lvl="2" rtl="0">
              <a:spcBef>
                <a:spcPts val="1200"/>
              </a:spcBef>
              <a:spcAft>
                <a:spcPts val="0"/>
              </a:spcAft>
              <a:buNone/>
              <a:defRPr>
                <a:solidFill>
                  <a:srgbClr val="000000"/>
                </a:solidFill>
              </a:defRPr>
            </a:lvl3pPr>
            <a:lvl4pPr lvl="3" rtl="0">
              <a:spcBef>
                <a:spcPts val="1200"/>
              </a:spcBef>
              <a:spcAft>
                <a:spcPts val="0"/>
              </a:spcAft>
              <a:buNone/>
              <a:defRPr>
                <a:solidFill>
                  <a:srgbClr val="000000"/>
                </a:solidFill>
              </a:defRPr>
            </a:lvl4pPr>
            <a:lvl5pPr lvl="4" rtl="0">
              <a:spcBef>
                <a:spcPts val="1200"/>
              </a:spcBef>
              <a:spcAft>
                <a:spcPts val="0"/>
              </a:spcAft>
              <a:buNone/>
              <a:defRPr>
                <a:solidFill>
                  <a:srgbClr val="000000"/>
                </a:solidFill>
              </a:defRPr>
            </a:lvl5pPr>
            <a:lvl6pPr lvl="5" rtl="0">
              <a:spcBef>
                <a:spcPts val="1200"/>
              </a:spcBef>
              <a:spcAft>
                <a:spcPts val="0"/>
              </a:spcAft>
              <a:buNone/>
              <a:defRPr>
                <a:solidFill>
                  <a:srgbClr val="000000"/>
                </a:solidFill>
              </a:defRPr>
            </a:lvl6pPr>
            <a:lvl7pPr lvl="6" rtl="0">
              <a:spcBef>
                <a:spcPts val="1200"/>
              </a:spcBef>
              <a:spcAft>
                <a:spcPts val="0"/>
              </a:spcAft>
              <a:buNone/>
              <a:defRPr>
                <a:solidFill>
                  <a:srgbClr val="000000"/>
                </a:solidFill>
              </a:defRPr>
            </a:lvl7pPr>
            <a:lvl8pPr lvl="7" rtl="0">
              <a:spcBef>
                <a:spcPts val="1200"/>
              </a:spcBef>
              <a:spcAft>
                <a:spcPts val="0"/>
              </a:spcAft>
              <a:buNone/>
              <a:defRPr>
                <a:solidFill>
                  <a:srgbClr val="000000"/>
                </a:solidFill>
              </a:defRPr>
            </a:lvl8pPr>
            <a:lvl9pPr lvl="8" rtl="0">
              <a:spcBef>
                <a:spcPts val="1200"/>
              </a:spcBef>
              <a:spcAft>
                <a:spcPts val="1200"/>
              </a:spcAft>
              <a:buNone/>
              <a:defRPr>
                <a:solidFill>
                  <a:srgbClr val="000000"/>
                </a:solidFill>
              </a:defRPr>
            </a:lvl9pPr>
          </a:lstStyle>
          <a:p/>
        </p:txBody>
      </p:sp>
      <p:sp>
        <p:nvSpPr>
          <p:cNvPr id="516" name="Google Shape;516;p121"/>
          <p:cNvSpPr txBox="1"/>
          <p:nvPr>
            <p:ph idx="2" type="body"/>
          </p:nvPr>
        </p:nvSpPr>
        <p:spPr>
          <a:xfrm>
            <a:off x="498575" y="1688450"/>
            <a:ext cx="6765000" cy="20451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1pPr>
            <a:lvl2pPr indent="-304800" lvl="1" marL="9144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2pPr>
            <a:lvl3pPr indent="-304800" lvl="2" marL="1371600" rtl="0">
              <a:spcBef>
                <a:spcPts val="600"/>
              </a:spcBef>
              <a:spcAft>
                <a:spcPts val="0"/>
              </a:spcAft>
              <a:buClr>
                <a:srgbClr val="000000"/>
              </a:buClr>
              <a:buSzPts val="1200"/>
              <a:buChar char="■"/>
              <a:defRPr sz="1200">
                <a:solidFill>
                  <a:srgbClr val="000000"/>
                </a:solidFill>
              </a:defRPr>
            </a:lvl3pPr>
            <a:lvl4pPr indent="-304800" lvl="3" marL="18288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4pPr>
            <a:lvl5pPr indent="-304800" lvl="4" marL="22860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5pPr>
            <a:lvl6pPr indent="-304800" lvl="5" marL="27432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6pPr>
            <a:lvl7pPr indent="-304800" lvl="6" marL="32004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7pPr>
            <a:lvl8pPr indent="-304800" lvl="7" marL="3657600" rtl="0">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8pPr>
            <a:lvl9pPr indent="-304800" lvl="8" marL="4114800" rtl="0">
              <a:spcBef>
                <a:spcPts val="600"/>
              </a:spcBef>
              <a:spcAft>
                <a:spcPts val="600"/>
              </a:spcAft>
              <a:buClr>
                <a:srgbClr val="000000"/>
              </a:buClr>
              <a:buSzPts val="1200"/>
              <a:buFont typeface="Roboto Light"/>
              <a:buChar char="■"/>
              <a:defRPr sz="1200">
                <a:solidFill>
                  <a:srgbClr val="000000"/>
                </a:solidFill>
                <a:latin typeface="Roboto Light"/>
                <a:ea typeface="Roboto Light"/>
                <a:cs typeface="Roboto Light"/>
                <a:sym typeface="Roboto Light"/>
              </a:defRPr>
            </a:lvl9pPr>
          </a:lstStyle>
          <a:p/>
        </p:txBody>
      </p:sp>
      <p:pic>
        <p:nvPicPr>
          <p:cNvPr id="517" name="Google Shape;517;p121"/>
          <p:cNvPicPr preferRelativeResize="0"/>
          <p:nvPr/>
        </p:nvPicPr>
        <p:blipFill>
          <a:blip r:embed="rId2">
            <a:alphaModFix/>
          </a:blip>
          <a:stretch>
            <a:fillRect/>
          </a:stretch>
        </p:blipFill>
        <p:spPr>
          <a:xfrm>
            <a:off x="7696550" y="143625"/>
            <a:ext cx="1331772" cy="350126"/>
          </a:xfrm>
          <a:prstGeom prst="rect">
            <a:avLst/>
          </a:prstGeom>
          <a:noFill/>
          <a:ln>
            <a:noFill/>
          </a:ln>
        </p:spPr>
      </p:pic>
      <p:pic>
        <p:nvPicPr>
          <p:cNvPr id="518" name="Google Shape;518;p121"/>
          <p:cNvPicPr preferRelativeResize="0"/>
          <p:nvPr/>
        </p:nvPicPr>
        <p:blipFill>
          <a:blip r:embed="rId2">
            <a:alphaModFix/>
          </a:blip>
          <a:stretch>
            <a:fillRect/>
          </a:stretch>
        </p:blipFill>
        <p:spPr>
          <a:xfrm>
            <a:off x="7696550" y="143625"/>
            <a:ext cx="1331772" cy="350126"/>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slide 1">
  <p:cSld name="CUSTOM_8_5_1">
    <p:spTree>
      <p:nvGrpSpPr>
        <p:cNvPr id="519" name="Shape 519"/>
        <p:cNvGrpSpPr/>
        <p:nvPr/>
      </p:nvGrpSpPr>
      <p:grpSpPr>
        <a:xfrm>
          <a:off x="0" y="0"/>
          <a:ext cx="0" cy="0"/>
          <a:chOff x="0" y="0"/>
          <a:chExt cx="0" cy="0"/>
        </a:xfrm>
      </p:grpSpPr>
      <p:pic>
        <p:nvPicPr>
          <p:cNvPr id="520" name="Google Shape;520;p122"/>
          <p:cNvPicPr preferRelativeResize="0"/>
          <p:nvPr/>
        </p:nvPicPr>
        <p:blipFill>
          <a:blip r:embed="rId2">
            <a:alphaModFix/>
          </a:blip>
          <a:stretch>
            <a:fillRect/>
          </a:stretch>
        </p:blipFill>
        <p:spPr>
          <a:xfrm>
            <a:off x="8229600" y="164592"/>
            <a:ext cx="749808" cy="215570"/>
          </a:xfrm>
          <a:prstGeom prst="rect">
            <a:avLst/>
          </a:prstGeom>
          <a:noFill/>
          <a:ln>
            <a:noFill/>
          </a:ln>
        </p:spPr>
      </p:pic>
      <p:sp>
        <p:nvSpPr>
          <p:cNvPr id="521" name="Google Shape;521;p122"/>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22"/>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523" name="Google Shape;523;p122"/>
          <p:cNvSpPr txBox="1"/>
          <p:nvPr>
            <p:ph type="title"/>
          </p:nvPr>
        </p:nvSpPr>
        <p:spPr>
          <a:xfrm>
            <a:off x="231725" y="136897"/>
            <a:ext cx="7561800" cy="380400"/>
          </a:xfrm>
          <a:prstGeom prst="rect">
            <a:avLst/>
          </a:prstGeom>
        </p:spPr>
        <p:txBody>
          <a:bodyPr anchorCtr="0" anchor="t" bIns="91425" lIns="91425" spcFirstLastPara="1" rIns="91425" wrap="square" tIns="91425">
            <a:normAutofit/>
          </a:bodyPr>
          <a:lstStyle>
            <a:lvl1pPr indent="0" lvl="0" marL="0" marR="0" rtl="0" algn="l">
              <a:lnSpc>
                <a:spcPct val="100000"/>
              </a:lnSpc>
              <a:spcBef>
                <a:spcPts val="0"/>
              </a:spcBef>
              <a:spcAft>
                <a:spcPts val="0"/>
              </a:spcAft>
              <a:buNone/>
              <a:defRPr sz="1600"/>
            </a:lvl1pPr>
            <a:lvl2pPr lvl="1" rtl="0">
              <a:spcBef>
                <a:spcPts val="0"/>
              </a:spcBef>
              <a:spcAft>
                <a:spcPts val="0"/>
              </a:spcAft>
              <a:buNone/>
              <a:defRPr sz="2600"/>
            </a:lvl2pPr>
            <a:lvl3pPr lvl="2" rtl="0">
              <a:spcBef>
                <a:spcPts val="0"/>
              </a:spcBef>
              <a:spcAft>
                <a:spcPts val="0"/>
              </a:spcAft>
              <a:buNone/>
              <a:defRPr sz="2600"/>
            </a:lvl3pPr>
            <a:lvl4pPr lvl="3" rtl="0">
              <a:spcBef>
                <a:spcPts val="0"/>
              </a:spcBef>
              <a:spcAft>
                <a:spcPts val="0"/>
              </a:spcAft>
              <a:buNone/>
              <a:defRPr sz="2600"/>
            </a:lvl4pPr>
            <a:lvl5pPr lvl="4" rtl="0">
              <a:spcBef>
                <a:spcPts val="0"/>
              </a:spcBef>
              <a:spcAft>
                <a:spcPts val="0"/>
              </a:spcAft>
              <a:buNone/>
              <a:defRPr sz="2600"/>
            </a:lvl5pPr>
            <a:lvl6pPr lvl="5" rtl="0">
              <a:spcBef>
                <a:spcPts val="0"/>
              </a:spcBef>
              <a:spcAft>
                <a:spcPts val="0"/>
              </a:spcAft>
              <a:buNone/>
              <a:defRPr sz="2600"/>
            </a:lvl6pPr>
            <a:lvl7pPr lvl="6" rtl="0">
              <a:spcBef>
                <a:spcPts val="0"/>
              </a:spcBef>
              <a:spcAft>
                <a:spcPts val="0"/>
              </a:spcAft>
              <a:buNone/>
              <a:defRPr sz="2600"/>
            </a:lvl7pPr>
            <a:lvl8pPr lvl="7" rtl="0">
              <a:spcBef>
                <a:spcPts val="0"/>
              </a:spcBef>
              <a:spcAft>
                <a:spcPts val="0"/>
              </a:spcAft>
              <a:buNone/>
              <a:defRPr sz="2600"/>
            </a:lvl8pPr>
            <a:lvl9pPr lvl="8" rtl="0">
              <a:spcBef>
                <a:spcPts val="0"/>
              </a:spcBef>
              <a:spcAft>
                <a:spcPts val="0"/>
              </a:spcAft>
              <a:buNone/>
              <a:defRPr sz="26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ide XM">
  <p:cSld name="CUSTOM_1_1">
    <p:spTree>
      <p:nvGrpSpPr>
        <p:cNvPr id="524" name="Shape 524"/>
        <p:cNvGrpSpPr/>
        <p:nvPr/>
      </p:nvGrpSpPr>
      <p:grpSpPr>
        <a:xfrm>
          <a:off x="0" y="0"/>
          <a:ext cx="0" cy="0"/>
          <a:chOff x="0" y="0"/>
          <a:chExt cx="0" cy="0"/>
        </a:xfrm>
      </p:grpSpPr>
      <p:sp>
        <p:nvSpPr>
          <p:cNvPr id="525" name="Google Shape;525;p123"/>
          <p:cNvSpPr/>
          <p:nvPr/>
        </p:nvSpPr>
        <p:spPr>
          <a:xfrm flipH="1">
            <a:off x="4107900" y="0"/>
            <a:ext cx="5036100" cy="5143500"/>
          </a:xfrm>
          <a:prstGeom prst="round1Rect">
            <a:avLst>
              <a:gd fmla="val 22767" name="adj"/>
            </a:avLst>
          </a:prstGeom>
          <a:gradFill>
            <a:gsLst>
              <a:gs pos="0">
                <a:srgbClr val="27D79A"/>
              </a:gs>
              <a:gs pos="36000">
                <a:srgbClr val="03B4F0"/>
              </a:gs>
              <a:gs pos="70000">
                <a:srgbClr val="0768DD"/>
              </a:gs>
              <a:gs pos="100000">
                <a:srgbClr val="5F1AE5"/>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123"/>
          <p:cNvSpPr txBox="1"/>
          <p:nvPr>
            <p:ph type="title"/>
          </p:nvPr>
        </p:nvSpPr>
        <p:spPr>
          <a:xfrm>
            <a:off x="5026450" y="1365610"/>
            <a:ext cx="3593100" cy="6258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1500">
                <a:solidFill>
                  <a:srgbClr val="FFFFFF"/>
                </a:solidFill>
              </a:defRPr>
            </a:lvl1pPr>
            <a:lvl2pPr lvl="1" rtl="0" algn="ctr">
              <a:lnSpc>
                <a:spcPct val="100000"/>
              </a:lnSpc>
              <a:spcBef>
                <a:spcPts val="0"/>
              </a:spcBef>
              <a:spcAft>
                <a:spcPts val="0"/>
              </a:spcAft>
              <a:buSzPts val="2800"/>
              <a:buNone/>
              <a:defRPr sz="1500"/>
            </a:lvl2pPr>
            <a:lvl3pPr lvl="2" rtl="0" algn="ctr">
              <a:lnSpc>
                <a:spcPct val="100000"/>
              </a:lnSpc>
              <a:spcBef>
                <a:spcPts val="0"/>
              </a:spcBef>
              <a:spcAft>
                <a:spcPts val="0"/>
              </a:spcAft>
              <a:buSzPts val="2800"/>
              <a:buNone/>
              <a:defRPr sz="1500"/>
            </a:lvl3pPr>
            <a:lvl4pPr lvl="3" rtl="0" algn="ctr">
              <a:lnSpc>
                <a:spcPct val="100000"/>
              </a:lnSpc>
              <a:spcBef>
                <a:spcPts val="0"/>
              </a:spcBef>
              <a:spcAft>
                <a:spcPts val="0"/>
              </a:spcAft>
              <a:buSzPts val="2800"/>
              <a:buNone/>
              <a:defRPr sz="1500"/>
            </a:lvl4pPr>
            <a:lvl5pPr lvl="4" rtl="0" algn="ctr">
              <a:lnSpc>
                <a:spcPct val="100000"/>
              </a:lnSpc>
              <a:spcBef>
                <a:spcPts val="0"/>
              </a:spcBef>
              <a:spcAft>
                <a:spcPts val="0"/>
              </a:spcAft>
              <a:buSzPts val="2800"/>
              <a:buNone/>
              <a:defRPr sz="1500"/>
            </a:lvl5pPr>
            <a:lvl6pPr lvl="5" rtl="0" algn="ctr">
              <a:lnSpc>
                <a:spcPct val="100000"/>
              </a:lnSpc>
              <a:spcBef>
                <a:spcPts val="0"/>
              </a:spcBef>
              <a:spcAft>
                <a:spcPts val="0"/>
              </a:spcAft>
              <a:buSzPts val="2800"/>
              <a:buNone/>
              <a:defRPr sz="1500"/>
            </a:lvl6pPr>
            <a:lvl7pPr lvl="6" rtl="0" algn="ctr">
              <a:lnSpc>
                <a:spcPct val="100000"/>
              </a:lnSpc>
              <a:spcBef>
                <a:spcPts val="0"/>
              </a:spcBef>
              <a:spcAft>
                <a:spcPts val="0"/>
              </a:spcAft>
              <a:buSzPts val="2800"/>
              <a:buNone/>
              <a:defRPr sz="1500"/>
            </a:lvl7pPr>
            <a:lvl8pPr lvl="7" rtl="0" algn="ctr">
              <a:lnSpc>
                <a:spcPct val="100000"/>
              </a:lnSpc>
              <a:spcBef>
                <a:spcPts val="0"/>
              </a:spcBef>
              <a:spcAft>
                <a:spcPts val="0"/>
              </a:spcAft>
              <a:buSzPts val="2800"/>
              <a:buNone/>
              <a:defRPr sz="1500"/>
            </a:lvl8pPr>
            <a:lvl9pPr lvl="8" rtl="0" algn="ctr">
              <a:lnSpc>
                <a:spcPct val="100000"/>
              </a:lnSpc>
              <a:spcBef>
                <a:spcPts val="0"/>
              </a:spcBef>
              <a:spcAft>
                <a:spcPts val="0"/>
              </a:spcAft>
              <a:buSzPts val="2800"/>
              <a:buNone/>
              <a:defRPr sz="1500"/>
            </a:lvl9pPr>
          </a:lstStyle>
          <a:p/>
        </p:txBody>
      </p:sp>
      <p:sp>
        <p:nvSpPr>
          <p:cNvPr id="527" name="Google Shape;527;p123"/>
          <p:cNvSpPr txBox="1"/>
          <p:nvPr>
            <p:ph idx="2" type="title"/>
          </p:nvPr>
        </p:nvSpPr>
        <p:spPr>
          <a:xfrm>
            <a:off x="353525" y="1365610"/>
            <a:ext cx="3593100" cy="6258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1500">
                <a:solidFill>
                  <a:srgbClr val="000000"/>
                </a:solidFill>
              </a:defRPr>
            </a:lvl1pPr>
            <a:lvl2pPr lvl="1" rtl="0" algn="l">
              <a:lnSpc>
                <a:spcPct val="100000"/>
              </a:lnSpc>
              <a:spcBef>
                <a:spcPts val="0"/>
              </a:spcBef>
              <a:spcAft>
                <a:spcPts val="0"/>
              </a:spcAft>
              <a:buSzPts val="2800"/>
              <a:buNone/>
              <a:defRPr sz="1500">
                <a:solidFill>
                  <a:srgbClr val="000000"/>
                </a:solidFill>
              </a:defRPr>
            </a:lvl2pPr>
            <a:lvl3pPr lvl="2" rtl="0" algn="l">
              <a:lnSpc>
                <a:spcPct val="100000"/>
              </a:lnSpc>
              <a:spcBef>
                <a:spcPts val="0"/>
              </a:spcBef>
              <a:spcAft>
                <a:spcPts val="0"/>
              </a:spcAft>
              <a:buSzPts val="2800"/>
              <a:buNone/>
              <a:defRPr sz="1500">
                <a:solidFill>
                  <a:srgbClr val="000000"/>
                </a:solidFill>
              </a:defRPr>
            </a:lvl3pPr>
            <a:lvl4pPr lvl="3" rtl="0" algn="l">
              <a:lnSpc>
                <a:spcPct val="100000"/>
              </a:lnSpc>
              <a:spcBef>
                <a:spcPts val="0"/>
              </a:spcBef>
              <a:spcAft>
                <a:spcPts val="0"/>
              </a:spcAft>
              <a:buSzPts val="2800"/>
              <a:buNone/>
              <a:defRPr sz="1500">
                <a:solidFill>
                  <a:srgbClr val="000000"/>
                </a:solidFill>
              </a:defRPr>
            </a:lvl4pPr>
            <a:lvl5pPr lvl="4" rtl="0" algn="l">
              <a:lnSpc>
                <a:spcPct val="100000"/>
              </a:lnSpc>
              <a:spcBef>
                <a:spcPts val="0"/>
              </a:spcBef>
              <a:spcAft>
                <a:spcPts val="0"/>
              </a:spcAft>
              <a:buSzPts val="2800"/>
              <a:buNone/>
              <a:defRPr sz="1500">
                <a:solidFill>
                  <a:srgbClr val="000000"/>
                </a:solidFill>
              </a:defRPr>
            </a:lvl5pPr>
            <a:lvl6pPr lvl="5" rtl="0" algn="l">
              <a:lnSpc>
                <a:spcPct val="100000"/>
              </a:lnSpc>
              <a:spcBef>
                <a:spcPts val="0"/>
              </a:spcBef>
              <a:spcAft>
                <a:spcPts val="0"/>
              </a:spcAft>
              <a:buSzPts val="2800"/>
              <a:buNone/>
              <a:defRPr sz="1500">
                <a:solidFill>
                  <a:srgbClr val="000000"/>
                </a:solidFill>
              </a:defRPr>
            </a:lvl6pPr>
            <a:lvl7pPr lvl="6" rtl="0" algn="l">
              <a:lnSpc>
                <a:spcPct val="100000"/>
              </a:lnSpc>
              <a:spcBef>
                <a:spcPts val="0"/>
              </a:spcBef>
              <a:spcAft>
                <a:spcPts val="0"/>
              </a:spcAft>
              <a:buSzPts val="2800"/>
              <a:buNone/>
              <a:defRPr sz="1500">
                <a:solidFill>
                  <a:srgbClr val="000000"/>
                </a:solidFill>
              </a:defRPr>
            </a:lvl7pPr>
            <a:lvl8pPr lvl="7" rtl="0" algn="l">
              <a:lnSpc>
                <a:spcPct val="100000"/>
              </a:lnSpc>
              <a:spcBef>
                <a:spcPts val="0"/>
              </a:spcBef>
              <a:spcAft>
                <a:spcPts val="0"/>
              </a:spcAft>
              <a:buSzPts val="2800"/>
              <a:buNone/>
              <a:defRPr sz="1500">
                <a:solidFill>
                  <a:srgbClr val="000000"/>
                </a:solidFill>
              </a:defRPr>
            </a:lvl8pPr>
            <a:lvl9pPr lvl="8" rtl="0" algn="l">
              <a:lnSpc>
                <a:spcPct val="100000"/>
              </a:lnSpc>
              <a:spcBef>
                <a:spcPts val="0"/>
              </a:spcBef>
              <a:spcAft>
                <a:spcPts val="0"/>
              </a:spcAft>
              <a:buSzPts val="2800"/>
              <a:buNone/>
              <a:defRPr sz="1500">
                <a:solidFill>
                  <a:srgbClr val="000000"/>
                </a:solidFill>
              </a:defRPr>
            </a:lvl9pPr>
          </a:lstStyle>
          <a:p/>
        </p:txBody>
      </p:sp>
      <p:sp>
        <p:nvSpPr>
          <p:cNvPr id="528" name="Google Shape;528;p123"/>
          <p:cNvSpPr txBox="1"/>
          <p:nvPr>
            <p:ph idx="1" type="body"/>
          </p:nvPr>
        </p:nvSpPr>
        <p:spPr>
          <a:xfrm>
            <a:off x="928800" y="1986835"/>
            <a:ext cx="2613900" cy="29169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1pPr>
            <a:lvl2pPr indent="-304800" lvl="1" marL="9144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4pPr>
            <a:lvl5pPr indent="-304800" lvl="4" marL="22860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5pPr>
            <a:lvl6pPr indent="-304800" lvl="5" marL="27432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6pPr>
            <a:lvl7pPr indent="-304800" lvl="6" marL="32004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7pPr>
            <a:lvl8pPr indent="-304800" lvl="7" marL="36576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8pPr>
            <a:lvl9pPr indent="-304800" lvl="8" marL="4114800" rtl="0" algn="l">
              <a:lnSpc>
                <a:spcPct val="115000"/>
              </a:lnSpc>
              <a:spcBef>
                <a:spcPts val="0"/>
              </a:spcBef>
              <a:spcAft>
                <a:spcPts val="0"/>
              </a:spcAft>
              <a:buSzPts val="1200"/>
              <a:buFont typeface="Roboto Light"/>
              <a:buChar char="■"/>
              <a:defRPr sz="1200">
                <a:latin typeface="Roboto Light"/>
                <a:ea typeface="Roboto Light"/>
                <a:cs typeface="Roboto Light"/>
                <a:sym typeface="Roboto Light"/>
              </a:defRPr>
            </a:lvl9pPr>
          </a:lstStyle>
          <a:p/>
        </p:txBody>
      </p:sp>
      <p:sp>
        <p:nvSpPr>
          <p:cNvPr id="529" name="Google Shape;529;p123"/>
          <p:cNvSpPr txBox="1"/>
          <p:nvPr>
            <p:ph idx="3" type="body"/>
          </p:nvPr>
        </p:nvSpPr>
        <p:spPr>
          <a:xfrm>
            <a:off x="5298950" y="1986835"/>
            <a:ext cx="3249900" cy="29169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1pPr>
            <a:lvl2pPr indent="-304800" lvl="1" marL="9144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2pPr>
            <a:lvl3pPr indent="-304800" lvl="2" marL="1371600" rtl="0" algn="l">
              <a:lnSpc>
                <a:spcPct val="115000"/>
              </a:lnSpc>
              <a:spcBef>
                <a:spcPts val="0"/>
              </a:spcBef>
              <a:spcAft>
                <a:spcPts val="0"/>
              </a:spcAft>
              <a:buClr>
                <a:srgbClr val="FFFFFF"/>
              </a:buClr>
              <a:buSzPts val="1200"/>
              <a:buChar char="■"/>
              <a:defRPr sz="1200">
                <a:solidFill>
                  <a:srgbClr val="FFFFFF"/>
                </a:solidFill>
              </a:defRPr>
            </a:lvl3pPr>
            <a:lvl4pPr indent="-304800" lvl="3" marL="18288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4pPr>
            <a:lvl5pPr indent="-304800" lvl="4" marL="22860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5pPr>
            <a:lvl6pPr indent="-304800" lvl="5" marL="27432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6pPr>
            <a:lvl7pPr indent="-304800" lvl="6" marL="32004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7pPr>
            <a:lvl8pPr indent="-304800" lvl="7" marL="36576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8pPr>
            <a:lvl9pPr indent="-304800" lvl="8" marL="4114800" rtl="0" algn="l">
              <a:lnSpc>
                <a:spcPct val="115000"/>
              </a:lnSpc>
              <a:spcBef>
                <a:spcPts val="0"/>
              </a:spcBef>
              <a:spcAft>
                <a:spcPts val="0"/>
              </a:spcAft>
              <a:buClr>
                <a:srgbClr val="FFFFFF"/>
              </a:buClr>
              <a:buSzPts val="1200"/>
              <a:buFont typeface="Roboto Light"/>
              <a:buChar char="■"/>
              <a:defRPr sz="1200">
                <a:solidFill>
                  <a:srgbClr val="FFFFFF"/>
                </a:solidFill>
                <a:latin typeface="Roboto Light"/>
                <a:ea typeface="Roboto Light"/>
                <a:cs typeface="Roboto Light"/>
                <a:sym typeface="Roboto Light"/>
              </a:defRPr>
            </a:lvl9pPr>
          </a:lstStyle>
          <a:p/>
        </p:txBody>
      </p:sp>
      <p:pic>
        <p:nvPicPr>
          <p:cNvPr id="530" name="Google Shape;530;p123"/>
          <p:cNvPicPr preferRelativeResize="0"/>
          <p:nvPr/>
        </p:nvPicPr>
        <p:blipFill rotWithShape="1">
          <a:blip r:embed="rId2">
            <a:alphaModFix/>
          </a:blip>
          <a:srcRect b="0" l="0" r="0" t="0"/>
          <a:stretch/>
        </p:blipFill>
        <p:spPr>
          <a:xfrm>
            <a:off x="167276" y="221023"/>
            <a:ext cx="393625" cy="212678"/>
          </a:xfrm>
          <a:prstGeom prst="rect">
            <a:avLst/>
          </a:prstGeom>
          <a:noFill/>
          <a:ln>
            <a:noFill/>
          </a:ln>
        </p:spPr>
      </p:pic>
      <p:pic>
        <p:nvPicPr>
          <p:cNvPr id="531" name="Google Shape;531;p123"/>
          <p:cNvPicPr preferRelativeResize="0"/>
          <p:nvPr/>
        </p:nvPicPr>
        <p:blipFill rotWithShape="1">
          <a:blip r:embed="rId3">
            <a:alphaModFix/>
          </a:blip>
          <a:srcRect b="0" l="0" r="0" t="0"/>
          <a:stretch/>
        </p:blipFill>
        <p:spPr>
          <a:xfrm>
            <a:off x="8227589" y="161100"/>
            <a:ext cx="748275" cy="2125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showMasterSp="0">
  <p:cSld name="1_angled white col_1">
    <p:spTree>
      <p:nvGrpSpPr>
        <p:cNvPr id="52" name="Shape 52"/>
        <p:cNvGrpSpPr/>
        <p:nvPr/>
      </p:nvGrpSpPr>
      <p:grpSpPr>
        <a:xfrm>
          <a:off x="0" y="0"/>
          <a:ext cx="0" cy="0"/>
          <a:chOff x="0" y="0"/>
          <a:chExt cx="0" cy="0"/>
        </a:xfrm>
      </p:grpSpPr>
      <p:pic>
        <p:nvPicPr>
          <p:cNvPr id="53" name="Google Shape;53;p13"/>
          <p:cNvPicPr preferRelativeResize="0"/>
          <p:nvPr/>
        </p:nvPicPr>
        <p:blipFill rotWithShape="1">
          <a:blip r:embed="rId2">
            <a:alphaModFix/>
          </a:blip>
          <a:srcRect b="0" l="0" r="0" t="98804"/>
          <a:stretch/>
        </p:blipFill>
        <p:spPr>
          <a:xfrm>
            <a:off x="0" y="5081719"/>
            <a:ext cx="9144002" cy="87075"/>
          </a:xfrm>
          <a:prstGeom prst="rect">
            <a:avLst/>
          </a:prstGeom>
          <a:noFill/>
          <a:ln>
            <a:noFill/>
          </a:ln>
        </p:spPr>
      </p:pic>
      <p:pic>
        <p:nvPicPr>
          <p:cNvPr id="54" name="Google Shape;54;p13"/>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white">
  <p:cSld name="Section - white">
    <p:spTree>
      <p:nvGrpSpPr>
        <p:cNvPr id="532" name="Shape 532"/>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33" name="Shape 533"/>
        <p:cNvGrpSpPr/>
        <p:nvPr/>
      </p:nvGrpSpPr>
      <p:grpSpPr>
        <a:xfrm>
          <a:off x="0" y="0"/>
          <a:ext cx="0" cy="0"/>
          <a:chOff x="0" y="0"/>
          <a:chExt cx="0" cy="0"/>
        </a:xfrm>
      </p:grpSpPr>
      <p:pic>
        <p:nvPicPr>
          <p:cNvPr id="534" name="Google Shape;534;p125"/>
          <p:cNvPicPr preferRelativeResize="0"/>
          <p:nvPr/>
        </p:nvPicPr>
        <p:blipFill rotWithShape="1">
          <a:blip r:embed="rId2">
            <a:alphaModFix/>
          </a:blip>
          <a:srcRect b="0" l="0" r="0" t="0"/>
          <a:stretch/>
        </p:blipFill>
        <p:spPr>
          <a:xfrm>
            <a:off x="8112433" y="283018"/>
            <a:ext cx="760036" cy="216295"/>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35" name="Shape 535"/>
        <p:cNvGrpSpPr/>
        <p:nvPr/>
      </p:nvGrpSpPr>
      <p:grpSpPr>
        <a:xfrm>
          <a:off x="0" y="0"/>
          <a:ext cx="0" cy="0"/>
          <a:chOff x="0" y="0"/>
          <a:chExt cx="0" cy="0"/>
        </a:xfrm>
      </p:grpSpPr>
      <p:sp>
        <p:nvSpPr>
          <p:cNvPr id="536" name="Google Shape;536;p126"/>
          <p:cNvSpPr txBox="1"/>
          <p:nvPr>
            <p:ph type="title"/>
          </p:nvPr>
        </p:nvSpPr>
        <p:spPr>
          <a:xfrm>
            <a:off x="233172" y="266699"/>
            <a:ext cx="7886700" cy="488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300"/>
              <a:buFont typeface="Arial"/>
              <a:buNone/>
              <a:defRPr b="1" i="0">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1" name="Shape 541"/>
        <p:cNvGrpSpPr/>
        <p:nvPr/>
      </p:nvGrpSpPr>
      <p:grpSpPr>
        <a:xfrm>
          <a:off x="0" y="0"/>
          <a:ext cx="0" cy="0"/>
          <a:chOff x="0" y="0"/>
          <a:chExt cx="0" cy="0"/>
        </a:xfrm>
      </p:grpSpPr>
      <p:sp>
        <p:nvSpPr>
          <p:cNvPr id="542" name="Google Shape;542;p1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3" name="Google Shape;543;p1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4" name="Google Shape;544;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5" name="Shape 545"/>
        <p:cNvGrpSpPr/>
        <p:nvPr/>
      </p:nvGrpSpPr>
      <p:grpSpPr>
        <a:xfrm>
          <a:off x="0" y="0"/>
          <a:ext cx="0" cy="0"/>
          <a:chOff x="0" y="0"/>
          <a:chExt cx="0" cy="0"/>
        </a:xfrm>
      </p:grpSpPr>
      <p:sp>
        <p:nvSpPr>
          <p:cNvPr id="546" name="Google Shape;546;p1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7" name="Google Shape;547;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8" name="Shape 548"/>
        <p:cNvGrpSpPr/>
        <p:nvPr/>
      </p:nvGrpSpPr>
      <p:grpSpPr>
        <a:xfrm>
          <a:off x="0" y="0"/>
          <a:ext cx="0" cy="0"/>
          <a:chOff x="0" y="0"/>
          <a:chExt cx="0" cy="0"/>
        </a:xfrm>
      </p:grpSpPr>
      <p:sp>
        <p:nvSpPr>
          <p:cNvPr id="549" name="Google Shape;549;p1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0" name="Google Shape;550;p1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51" name="Google Shape;551;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2" name="Shape 552"/>
        <p:cNvGrpSpPr/>
        <p:nvPr/>
      </p:nvGrpSpPr>
      <p:grpSpPr>
        <a:xfrm>
          <a:off x="0" y="0"/>
          <a:ext cx="0" cy="0"/>
          <a:chOff x="0" y="0"/>
          <a:chExt cx="0" cy="0"/>
        </a:xfrm>
      </p:grpSpPr>
      <p:sp>
        <p:nvSpPr>
          <p:cNvPr id="553" name="Google Shape;553;p1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4" name="Google Shape;554;p1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55" name="Google Shape;555;p1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56" name="Google Shape;556;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7" name="Shape 557"/>
        <p:cNvGrpSpPr/>
        <p:nvPr/>
      </p:nvGrpSpPr>
      <p:grpSpPr>
        <a:xfrm>
          <a:off x="0" y="0"/>
          <a:ext cx="0" cy="0"/>
          <a:chOff x="0" y="0"/>
          <a:chExt cx="0" cy="0"/>
        </a:xfrm>
      </p:grpSpPr>
      <p:sp>
        <p:nvSpPr>
          <p:cNvPr id="558" name="Google Shape;558;p1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9" name="Google Shape;559;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0" name="Shape 560"/>
        <p:cNvGrpSpPr/>
        <p:nvPr/>
      </p:nvGrpSpPr>
      <p:grpSpPr>
        <a:xfrm>
          <a:off x="0" y="0"/>
          <a:ext cx="0" cy="0"/>
          <a:chOff x="0" y="0"/>
          <a:chExt cx="0" cy="0"/>
        </a:xfrm>
      </p:grpSpPr>
      <p:sp>
        <p:nvSpPr>
          <p:cNvPr id="561" name="Google Shape;561;p1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2" name="Google Shape;562;p1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63" name="Google Shape;563;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4" name="Shape 564"/>
        <p:cNvGrpSpPr/>
        <p:nvPr/>
      </p:nvGrpSpPr>
      <p:grpSpPr>
        <a:xfrm>
          <a:off x="0" y="0"/>
          <a:ext cx="0" cy="0"/>
          <a:chOff x="0" y="0"/>
          <a:chExt cx="0" cy="0"/>
        </a:xfrm>
      </p:grpSpPr>
      <p:sp>
        <p:nvSpPr>
          <p:cNvPr id="565" name="Google Shape;565;p1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6" name="Google Shape;566;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p:cSld name="TITLE_1">
    <p:spTree>
      <p:nvGrpSpPr>
        <p:cNvPr id="55" name="Shape 55"/>
        <p:cNvGrpSpPr/>
        <p:nvPr/>
      </p:nvGrpSpPr>
      <p:grpSpPr>
        <a:xfrm>
          <a:off x="0" y="0"/>
          <a:ext cx="0" cy="0"/>
          <a:chOff x="0" y="0"/>
          <a:chExt cx="0" cy="0"/>
        </a:xfrm>
      </p:grpSpPr>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57" name="Google Shape;57;p14"/>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4"/>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59" name="Google Shape;59;p14"/>
          <p:cNvSpPr txBox="1"/>
          <p:nvPr>
            <p:ph type="title"/>
          </p:nvPr>
        </p:nvSpPr>
        <p:spPr>
          <a:xfrm>
            <a:off x="586800" y="3210625"/>
            <a:ext cx="4350000" cy="14526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7" name="Shape 567"/>
        <p:cNvGrpSpPr/>
        <p:nvPr/>
      </p:nvGrpSpPr>
      <p:grpSpPr>
        <a:xfrm>
          <a:off x="0" y="0"/>
          <a:ext cx="0" cy="0"/>
          <a:chOff x="0" y="0"/>
          <a:chExt cx="0" cy="0"/>
        </a:xfrm>
      </p:grpSpPr>
      <p:sp>
        <p:nvSpPr>
          <p:cNvPr id="568" name="Google Shape;568;p1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0" name="Google Shape;570;p1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71" name="Google Shape;571;p1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72" name="Google Shape;572;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3" name="Shape 573"/>
        <p:cNvGrpSpPr/>
        <p:nvPr/>
      </p:nvGrpSpPr>
      <p:grpSpPr>
        <a:xfrm>
          <a:off x="0" y="0"/>
          <a:ext cx="0" cy="0"/>
          <a:chOff x="0" y="0"/>
          <a:chExt cx="0" cy="0"/>
        </a:xfrm>
      </p:grpSpPr>
      <p:sp>
        <p:nvSpPr>
          <p:cNvPr id="574" name="Google Shape;574;p1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75" name="Google Shape;575;p1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6" name="Shape 576"/>
        <p:cNvGrpSpPr/>
        <p:nvPr/>
      </p:nvGrpSpPr>
      <p:grpSpPr>
        <a:xfrm>
          <a:off x="0" y="0"/>
          <a:ext cx="0" cy="0"/>
          <a:chOff x="0" y="0"/>
          <a:chExt cx="0" cy="0"/>
        </a:xfrm>
      </p:grpSpPr>
      <p:sp>
        <p:nvSpPr>
          <p:cNvPr id="577" name="Google Shape;577;p1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8" name="Google Shape;578;p1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79" name="Google Shape;579;p1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0" name="Shape 580"/>
        <p:cNvGrpSpPr/>
        <p:nvPr/>
      </p:nvGrpSpPr>
      <p:grpSpPr>
        <a:xfrm>
          <a:off x="0" y="0"/>
          <a:ext cx="0" cy="0"/>
          <a:chOff x="0" y="0"/>
          <a:chExt cx="0" cy="0"/>
        </a:xfrm>
      </p:grpSpPr>
      <p:sp>
        <p:nvSpPr>
          <p:cNvPr id="581" name="Google Shape;581;p1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p:cSld name="TITLE_1">
    <p:spTree>
      <p:nvGrpSpPr>
        <p:cNvPr id="582" name="Shape 582"/>
        <p:cNvGrpSpPr/>
        <p:nvPr/>
      </p:nvGrpSpPr>
      <p:grpSpPr>
        <a:xfrm>
          <a:off x="0" y="0"/>
          <a:ext cx="0" cy="0"/>
          <a:chOff x="0" y="0"/>
          <a:chExt cx="0" cy="0"/>
        </a:xfrm>
      </p:grpSpPr>
      <p:sp>
        <p:nvSpPr>
          <p:cNvPr id="583" name="Google Shape;583;p1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584" name="Google Shape;584;p139"/>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 name="Google Shape;585;p139"/>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586" name="Google Shape;586;p139"/>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 Layout 1">
    <p:spTree>
      <p:nvGrpSpPr>
        <p:cNvPr id="587" name="Shape 587"/>
        <p:cNvGrpSpPr/>
        <p:nvPr/>
      </p:nvGrpSpPr>
      <p:grpSpPr>
        <a:xfrm>
          <a:off x="0" y="0"/>
          <a:ext cx="0" cy="0"/>
          <a:chOff x="0" y="0"/>
          <a:chExt cx="0" cy="0"/>
        </a:xfrm>
      </p:grpSpPr>
      <p:sp>
        <p:nvSpPr>
          <p:cNvPr id="588" name="Google Shape;588;p140"/>
          <p:cNvSpPr txBox="1"/>
          <p:nvPr>
            <p:ph type="title"/>
          </p:nvPr>
        </p:nvSpPr>
        <p:spPr>
          <a:xfrm>
            <a:off x="311700" y="172432"/>
            <a:ext cx="8520600" cy="572700"/>
          </a:xfrm>
          <a:prstGeom prst="rect">
            <a:avLst/>
          </a:prstGeom>
          <a:noFill/>
          <a:ln>
            <a:noFill/>
          </a:ln>
        </p:spPr>
        <p:txBody>
          <a:bodyPr anchorCtr="0" anchor="t" bIns="68575" lIns="68575" spcFirstLastPara="1" rIns="68575" wrap="square" tIns="68575">
            <a:normAutofit/>
          </a:bodyPr>
          <a:lstStyle>
            <a:lvl1pPr lvl="0" rtl="0" algn="l">
              <a:spcBef>
                <a:spcPts val="0"/>
              </a:spcBef>
              <a:spcAft>
                <a:spcPts val="0"/>
              </a:spcAft>
              <a:buClr>
                <a:schemeClr val="lt1"/>
              </a:buClr>
              <a:buSzPts val="1800"/>
              <a:buFont typeface="Roboto"/>
              <a:buNone/>
              <a:defRPr b="1" sz="1800">
                <a:latin typeface="Roboto"/>
                <a:ea typeface="Roboto"/>
                <a:cs typeface="Roboto"/>
                <a:sym typeface="Roboto"/>
              </a:defRPr>
            </a:lvl1pPr>
            <a:lvl2pPr lvl="1" rtl="0">
              <a:spcBef>
                <a:spcPts val="0"/>
              </a:spcBef>
              <a:spcAft>
                <a:spcPts val="0"/>
              </a:spcAft>
              <a:buSzPts val="1800"/>
              <a:buFont typeface="Roboto"/>
              <a:buNone/>
              <a:defRPr b="1" sz="1800">
                <a:latin typeface="Roboto"/>
                <a:ea typeface="Roboto"/>
                <a:cs typeface="Roboto"/>
                <a:sym typeface="Roboto"/>
              </a:defRPr>
            </a:lvl2pPr>
            <a:lvl3pPr lvl="2" rtl="0">
              <a:spcBef>
                <a:spcPts val="0"/>
              </a:spcBef>
              <a:spcAft>
                <a:spcPts val="0"/>
              </a:spcAft>
              <a:buSzPts val="1800"/>
              <a:buFont typeface="Roboto"/>
              <a:buNone/>
              <a:defRPr b="1" sz="1800">
                <a:latin typeface="Roboto"/>
                <a:ea typeface="Roboto"/>
                <a:cs typeface="Roboto"/>
                <a:sym typeface="Roboto"/>
              </a:defRPr>
            </a:lvl3pPr>
            <a:lvl4pPr lvl="3" rtl="0">
              <a:spcBef>
                <a:spcPts val="0"/>
              </a:spcBef>
              <a:spcAft>
                <a:spcPts val="0"/>
              </a:spcAft>
              <a:buSzPts val="1800"/>
              <a:buFont typeface="Roboto"/>
              <a:buNone/>
              <a:defRPr b="1" sz="1800">
                <a:latin typeface="Roboto"/>
                <a:ea typeface="Roboto"/>
                <a:cs typeface="Roboto"/>
                <a:sym typeface="Roboto"/>
              </a:defRPr>
            </a:lvl4pPr>
            <a:lvl5pPr lvl="4" rtl="0">
              <a:spcBef>
                <a:spcPts val="0"/>
              </a:spcBef>
              <a:spcAft>
                <a:spcPts val="0"/>
              </a:spcAft>
              <a:buSzPts val="1800"/>
              <a:buFont typeface="Roboto"/>
              <a:buNone/>
              <a:defRPr b="1" sz="1800">
                <a:latin typeface="Roboto"/>
                <a:ea typeface="Roboto"/>
                <a:cs typeface="Roboto"/>
                <a:sym typeface="Roboto"/>
              </a:defRPr>
            </a:lvl5pPr>
            <a:lvl6pPr lvl="5" rtl="0">
              <a:spcBef>
                <a:spcPts val="0"/>
              </a:spcBef>
              <a:spcAft>
                <a:spcPts val="0"/>
              </a:spcAft>
              <a:buSzPts val="1800"/>
              <a:buFont typeface="Roboto"/>
              <a:buNone/>
              <a:defRPr b="1" sz="1800">
                <a:latin typeface="Roboto"/>
                <a:ea typeface="Roboto"/>
                <a:cs typeface="Roboto"/>
                <a:sym typeface="Roboto"/>
              </a:defRPr>
            </a:lvl6pPr>
            <a:lvl7pPr lvl="6" rtl="0">
              <a:spcBef>
                <a:spcPts val="0"/>
              </a:spcBef>
              <a:spcAft>
                <a:spcPts val="0"/>
              </a:spcAft>
              <a:buSzPts val="1800"/>
              <a:buFont typeface="Roboto"/>
              <a:buNone/>
              <a:defRPr b="1" sz="1800">
                <a:latin typeface="Roboto"/>
                <a:ea typeface="Roboto"/>
                <a:cs typeface="Roboto"/>
                <a:sym typeface="Roboto"/>
              </a:defRPr>
            </a:lvl7pPr>
            <a:lvl8pPr lvl="7" rtl="0">
              <a:spcBef>
                <a:spcPts val="0"/>
              </a:spcBef>
              <a:spcAft>
                <a:spcPts val="0"/>
              </a:spcAft>
              <a:buSzPts val="1800"/>
              <a:buFont typeface="Roboto"/>
              <a:buNone/>
              <a:defRPr b="1" sz="1800">
                <a:latin typeface="Roboto"/>
                <a:ea typeface="Roboto"/>
                <a:cs typeface="Roboto"/>
                <a:sym typeface="Roboto"/>
              </a:defRPr>
            </a:lvl8pPr>
            <a:lvl9pPr lvl="8" rtl="0">
              <a:spcBef>
                <a:spcPts val="0"/>
              </a:spcBef>
              <a:spcAft>
                <a:spcPts val="0"/>
              </a:spcAft>
              <a:buSzPts val="1800"/>
              <a:buFont typeface="Roboto"/>
              <a:buNone/>
              <a:defRPr b="1" sz="1800">
                <a:latin typeface="Roboto"/>
                <a:ea typeface="Roboto"/>
                <a:cs typeface="Roboto"/>
                <a:sym typeface="Roboto"/>
              </a:defRPr>
            </a:lvl9pPr>
          </a:lstStyle>
          <a:p/>
        </p:txBody>
      </p:sp>
      <p:sp>
        <p:nvSpPr>
          <p:cNvPr id="589" name="Google Shape;589;p140"/>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400"/>
              <a:buFont typeface="Arial"/>
              <a:buNone/>
            </a:pPr>
            <a:r>
              <a:t/>
            </a:r>
            <a:endParaRPr sz="1400">
              <a:solidFill>
                <a:schemeClr val="dk1"/>
              </a:solidFill>
              <a:latin typeface="Roboto Light"/>
              <a:ea typeface="Roboto Light"/>
              <a:cs typeface="Roboto Light"/>
              <a:sym typeface="Roboto Light"/>
            </a:endParaRPr>
          </a:p>
        </p:txBody>
      </p:sp>
      <p:pic>
        <p:nvPicPr>
          <p:cNvPr id="590" name="Google Shape;590;p140"/>
          <p:cNvPicPr preferRelativeResize="0"/>
          <p:nvPr/>
        </p:nvPicPr>
        <p:blipFill rotWithShape="1">
          <a:blip r:embed="rId2">
            <a:alphaModFix/>
          </a:blip>
          <a:srcRect b="0" l="0" r="0" t="0"/>
          <a:stretch/>
        </p:blipFill>
        <p:spPr>
          <a:xfrm>
            <a:off x="0" y="5069850"/>
            <a:ext cx="9144000" cy="7619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1">
  <p:cSld name="TITLE_6">
    <p:spTree>
      <p:nvGrpSpPr>
        <p:cNvPr id="591" name="Shape 591"/>
        <p:cNvGrpSpPr/>
        <p:nvPr/>
      </p:nvGrpSpPr>
      <p:grpSpPr>
        <a:xfrm>
          <a:off x="0" y="0"/>
          <a:ext cx="0" cy="0"/>
          <a:chOff x="0" y="0"/>
          <a:chExt cx="0" cy="0"/>
        </a:xfrm>
      </p:grpSpPr>
      <p:sp>
        <p:nvSpPr>
          <p:cNvPr id="592" name="Google Shape;592;p1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593" name="Google Shape;593;p141"/>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4" name="Google Shape;594;p141"/>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595" name="Google Shape;595;p141"/>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white">
  <p:cSld name="Section - white">
    <p:spTree>
      <p:nvGrpSpPr>
        <p:cNvPr id="596" name="Shape 596"/>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showMasterSp="0">
  <p:cSld name="1_angled white col_1">
    <p:spTree>
      <p:nvGrpSpPr>
        <p:cNvPr id="597" name="Shape 597"/>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Agenda_1_1">
    <p:spTree>
      <p:nvGrpSpPr>
        <p:cNvPr id="598" name="Shape 598"/>
        <p:cNvGrpSpPr/>
        <p:nvPr/>
      </p:nvGrpSpPr>
      <p:grpSpPr>
        <a:xfrm>
          <a:off x="0" y="0"/>
          <a:ext cx="0" cy="0"/>
          <a:chOff x="0" y="0"/>
          <a:chExt cx="0" cy="0"/>
        </a:xfrm>
      </p:grpSpPr>
      <p:pic>
        <p:nvPicPr>
          <p:cNvPr id="599" name="Google Shape;599;p144"/>
          <p:cNvPicPr preferRelativeResize="0"/>
          <p:nvPr/>
        </p:nvPicPr>
        <p:blipFill rotWithShape="1">
          <a:blip r:embed="rId2">
            <a:alphaModFix/>
          </a:blip>
          <a:srcRect b="0" l="0" r="0" t="98803"/>
          <a:stretch/>
        </p:blipFill>
        <p:spPr>
          <a:xfrm>
            <a:off x="0" y="5056425"/>
            <a:ext cx="9144000" cy="87074"/>
          </a:xfrm>
          <a:prstGeom prst="rect">
            <a:avLst/>
          </a:prstGeom>
          <a:noFill/>
          <a:ln>
            <a:noFill/>
          </a:ln>
        </p:spPr>
      </p:pic>
      <p:pic>
        <p:nvPicPr>
          <p:cNvPr id="600" name="Google Shape;600;p144"/>
          <p:cNvPicPr preferRelativeResize="0"/>
          <p:nvPr/>
        </p:nvPicPr>
        <p:blipFill rotWithShape="1">
          <a:blip r:embed="rId3">
            <a:alphaModFix/>
          </a:blip>
          <a:srcRect b="0" l="0" r="0" t="0"/>
          <a:stretch/>
        </p:blipFill>
        <p:spPr>
          <a:xfrm>
            <a:off x="8258041" y="186041"/>
            <a:ext cx="697821" cy="197362"/>
          </a:xfrm>
          <a:prstGeom prst="rect">
            <a:avLst/>
          </a:prstGeom>
          <a:noFill/>
          <a:ln>
            <a:noFill/>
          </a:ln>
        </p:spPr>
      </p:pic>
      <p:sp>
        <p:nvSpPr>
          <p:cNvPr id="601" name="Google Shape;601;p144"/>
          <p:cNvSpPr txBox="1"/>
          <p:nvPr/>
        </p:nvSpPr>
        <p:spPr>
          <a:xfrm>
            <a:off x="8630946" y="4721653"/>
            <a:ext cx="438000" cy="273900"/>
          </a:xfrm>
          <a:prstGeom prst="rect">
            <a:avLst/>
          </a:prstGeom>
          <a:noFill/>
          <a:ln>
            <a:noFill/>
          </a:ln>
        </p:spPr>
        <p:txBody>
          <a:bodyPr anchorCtr="0" anchor="b" bIns="34275" lIns="68600" spcFirstLastPara="1" rIns="68600"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000000"/>
                </a:solidFill>
                <a:latin typeface="Libre Franklin"/>
                <a:ea typeface="Libre Franklin"/>
                <a:cs typeface="Libre Franklin"/>
                <a:sym typeface="Libre Franklin"/>
              </a:rPr>
              <a:t>‹#›</a:t>
            </a:fld>
            <a:endParaRPr b="0" i="0" sz="800" u="none" cap="none" strike="noStrike">
              <a:solidFill>
                <a:srgbClr val="000000"/>
              </a:solidFill>
              <a:latin typeface="Libre Franklin"/>
              <a:ea typeface="Libre Franklin"/>
              <a:cs typeface="Libre Franklin"/>
              <a:sym typeface="Libre Frankl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16"/>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5" name="Google Shape;65;p16"/>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66" name="Google Shape;66;p16"/>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400" u="none" cap="none" strike="noStrike">
                <a:solidFill>
                  <a:schemeClr val="dk1"/>
                </a:solidFill>
                <a:latin typeface="Calibri"/>
                <a:ea typeface="Calibri"/>
                <a:cs typeface="Calibri"/>
                <a:sym typeface="Calibri"/>
              </a:defRPr>
            </a:lvl1pPr>
            <a:lvl2pPr indent="0" lvl="1" marL="0" marR="0" rtl="0" algn="l">
              <a:spcBef>
                <a:spcPts val="0"/>
              </a:spcBef>
              <a:buNone/>
              <a:defRPr b="0" i="0" sz="1400" u="none" cap="none" strike="noStrike">
                <a:solidFill>
                  <a:schemeClr val="dk1"/>
                </a:solidFill>
                <a:latin typeface="Calibri"/>
                <a:ea typeface="Calibri"/>
                <a:cs typeface="Calibri"/>
                <a:sym typeface="Calibri"/>
              </a:defRPr>
            </a:lvl2pPr>
            <a:lvl3pPr indent="0" lvl="2" marL="0" marR="0" rtl="0" algn="l">
              <a:spcBef>
                <a:spcPts val="0"/>
              </a:spcBef>
              <a:buNone/>
              <a:defRPr b="0" i="0" sz="1400" u="none" cap="none" strike="noStrike">
                <a:solidFill>
                  <a:schemeClr val="dk1"/>
                </a:solidFill>
                <a:latin typeface="Calibri"/>
                <a:ea typeface="Calibri"/>
                <a:cs typeface="Calibri"/>
                <a:sym typeface="Calibri"/>
              </a:defRPr>
            </a:lvl3pPr>
            <a:lvl4pPr indent="0" lvl="3" marL="0" marR="0" rtl="0" algn="l">
              <a:spcBef>
                <a:spcPts val="0"/>
              </a:spcBef>
              <a:buNone/>
              <a:defRPr b="0" i="0" sz="1400" u="none" cap="none" strike="noStrike">
                <a:solidFill>
                  <a:schemeClr val="dk1"/>
                </a:solidFill>
                <a:latin typeface="Calibri"/>
                <a:ea typeface="Calibri"/>
                <a:cs typeface="Calibri"/>
                <a:sym typeface="Calibri"/>
              </a:defRPr>
            </a:lvl4pPr>
            <a:lvl5pPr indent="0" lvl="4" marL="0" marR="0" rtl="0" algn="l">
              <a:spcBef>
                <a:spcPts val="0"/>
              </a:spcBef>
              <a:buNone/>
              <a:defRPr b="0" i="0" sz="1400" u="none" cap="none" strike="noStrike">
                <a:solidFill>
                  <a:schemeClr val="dk1"/>
                </a:solidFill>
                <a:latin typeface="Calibri"/>
                <a:ea typeface="Calibri"/>
                <a:cs typeface="Calibri"/>
                <a:sym typeface="Calibri"/>
              </a:defRPr>
            </a:lvl5pPr>
            <a:lvl6pPr indent="0" lvl="5" marL="0" marR="0" rtl="0" algn="l">
              <a:spcBef>
                <a:spcPts val="0"/>
              </a:spcBef>
              <a:buNone/>
              <a:defRPr b="0" i="0" sz="1400" u="none" cap="none" strike="noStrike">
                <a:solidFill>
                  <a:schemeClr val="dk1"/>
                </a:solidFill>
                <a:latin typeface="Calibri"/>
                <a:ea typeface="Calibri"/>
                <a:cs typeface="Calibri"/>
                <a:sym typeface="Calibri"/>
              </a:defRPr>
            </a:lvl6pPr>
            <a:lvl7pPr indent="0" lvl="6" marL="0" marR="0" rtl="0" algn="l">
              <a:spcBef>
                <a:spcPts val="0"/>
              </a:spcBef>
              <a:buNone/>
              <a:defRPr b="0" i="0" sz="1400" u="none" cap="none" strike="noStrike">
                <a:solidFill>
                  <a:schemeClr val="dk1"/>
                </a:solidFill>
                <a:latin typeface="Calibri"/>
                <a:ea typeface="Calibri"/>
                <a:cs typeface="Calibri"/>
                <a:sym typeface="Calibri"/>
              </a:defRPr>
            </a:lvl7pPr>
            <a:lvl8pPr indent="0" lvl="7" marL="0" marR="0" rtl="0" algn="l">
              <a:spcBef>
                <a:spcPts val="0"/>
              </a:spcBef>
              <a:buNone/>
              <a:defRPr b="0" i="0" sz="1400" u="none" cap="none" strike="noStrike">
                <a:solidFill>
                  <a:schemeClr val="dk1"/>
                </a:solidFill>
                <a:latin typeface="Calibri"/>
                <a:ea typeface="Calibri"/>
                <a:cs typeface="Calibri"/>
                <a:sym typeface="Calibri"/>
              </a:defRPr>
            </a:lvl8pPr>
            <a:lvl9pPr indent="0" lvl="8" marL="0" marR="0" rtl="0" algn="l">
              <a:spcBef>
                <a:spcPts val="0"/>
              </a:spcBef>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8_3">
    <p:spTree>
      <p:nvGrpSpPr>
        <p:cNvPr id="602" name="Shape 602"/>
        <p:cNvGrpSpPr/>
        <p:nvPr/>
      </p:nvGrpSpPr>
      <p:grpSpPr>
        <a:xfrm>
          <a:off x="0" y="0"/>
          <a:ext cx="0" cy="0"/>
          <a:chOff x="0" y="0"/>
          <a:chExt cx="0" cy="0"/>
        </a:xfrm>
      </p:grpSpPr>
      <p:sp>
        <p:nvSpPr>
          <p:cNvPr id="603" name="Google Shape;603;p145"/>
          <p:cNvSpPr txBox="1"/>
          <p:nvPr>
            <p:ph type="title"/>
          </p:nvPr>
        </p:nvSpPr>
        <p:spPr>
          <a:xfrm>
            <a:off x="311700" y="445025"/>
            <a:ext cx="8520600" cy="572700"/>
          </a:xfrm>
          <a:prstGeom prst="rect">
            <a:avLst/>
          </a:prstGeom>
          <a:noFill/>
          <a:ln>
            <a:noFill/>
          </a:ln>
        </p:spPr>
        <p:txBody>
          <a:bodyPr anchorCtr="0" anchor="t" bIns="60500" lIns="60500" spcFirstLastPara="1" rIns="60500" wrap="square" tIns="60500">
            <a:normAutofit/>
          </a:bodyPr>
          <a:lstStyle>
            <a:lvl1pPr lvl="0" rtl="0" algn="l">
              <a:lnSpc>
                <a:spcPct val="100000"/>
              </a:lnSpc>
              <a:spcBef>
                <a:spcPts val="0"/>
              </a:spcBef>
              <a:spcAft>
                <a:spcPts val="0"/>
              </a:spcAft>
              <a:buSzPts val="1900"/>
              <a:buNone/>
              <a:defRPr b="1">
                <a:latin typeface="Roboto"/>
                <a:ea typeface="Roboto"/>
                <a:cs typeface="Roboto"/>
                <a:sym typeface="Roboto"/>
              </a:defRPr>
            </a:lvl1pPr>
            <a:lvl2pPr lvl="1" rtl="0" algn="l">
              <a:lnSpc>
                <a:spcPct val="100000"/>
              </a:lnSpc>
              <a:spcBef>
                <a:spcPts val="0"/>
              </a:spcBef>
              <a:spcAft>
                <a:spcPts val="0"/>
              </a:spcAft>
              <a:buSzPts val="1900"/>
              <a:buNone/>
              <a:defRPr b="1">
                <a:latin typeface="Roboto"/>
                <a:ea typeface="Roboto"/>
                <a:cs typeface="Roboto"/>
                <a:sym typeface="Roboto"/>
              </a:defRPr>
            </a:lvl2pPr>
            <a:lvl3pPr lvl="2" rtl="0" algn="l">
              <a:lnSpc>
                <a:spcPct val="100000"/>
              </a:lnSpc>
              <a:spcBef>
                <a:spcPts val="0"/>
              </a:spcBef>
              <a:spcAft>
                <a:spcPts val="0"/>
              </a:spcAft>
              <a:buSzPts val="1900"/>
              <a:buNone/>
              <a:defRPr b="1">
                <a:latin typeface="Roboto"/>
                <a:ea typeface="Roboto"/>
                <a:cs typeface="Roboto"/>
                <a:sym typeface="Roboto"/>
              </a:defRPr>
            </a:lvl3pPr>
            <a:lvl4pPr lvl="3" rtl="0" algn="l">
              <a:lnSpc>
                <a:spcPct val="100000"/>
              </a:lnSpc>
              <a:spcBef>
                <a:spcPts val="0"/>
              </a:spcBef>
              <a:spcAft>
                <a:spcPts val="0"/>
              </a:spcAft>
              <a:buSzPts val="1900"/>
              <a:buNone/>
              <a:defRPr b="1">
                <a:latin typeface="Roboto"/>
                <a:ea typeface="Roboto"/>
                <a:cs typeface="Roboto"/>
                <a:sym typeface="Roboto"/>
              </a:defRPr>
            </a:lvl4pPr>
            <a:lvl5pPr lvl="4" rtl="0" algn="l">
              <a:lnSpc>
                <a:spcPct val="100000"/>
              </a:lnSpc>
              <a:spcBef>
                <a:spcPts val="0"/>
              </a:spcBef>
              <a:spcAft>
                <a:spcPts val="0"/>
              </a:spcAft>
              <a:buSzPts val="1900"/>
              <a:buNone/>
              <a:defRPr b="1">
                <a:latin typeface="Roboto"/>
                <a:ea typeface="Roboto"/>
                <a:cs typeface="Roboto"/>
                <a:sym typeface="Roboto"/>
              </a:defRPr>
            </a:lvl5pPr>
            <a:lvl6pPr lvl="5" rtl="0" algn="l">
              <a:lnSpc>
                <a:spcPct val="100000"/>
              </a:lnSpc>
              <a:spcBef>
                <a:spcPts val="0"/>
              </a:spcBef>
              <a:spcAft>
                <a:spcPts val="0"/>
              </a:spcAft>
              <a:buSzPts val="1900"/>
              <a:buNone/>
              <a:defRPr b="1">
                <a:latin typeface="Roboto"/>
                <a:ea typeface="Roboto"/>
                <a:cs typeface="Roboto"/>
                <a:sym typeface="Roboto"/>
              </a:defRPr>
            </a:lvl6pPr>
            <a:lvl7pPr lvl="6" rtl="0" algn="l">
              <a:lnSpc>
                <a:spcPct val="100000"/>
              </a:lnSpc>
              <a:spcBef>
                <a:spcPts val="0"/>
              </a:spcBef>
              <a:spcAft>
                <a:spcPts val="0"/>
              </a:spcAft>
              <a:buSzPts val="1900"/>
              <a:buNone/>
              <a:defRPr b="1">
                <a:latin typeface="Roboto"/>
                <a:ea typeface="Roboto"/>
                <a:cs typeface="Roboto"/>
                <a:sym typeface="Roboto"/>
              </a:defRPr>
            </a:lvl7pPr>
            <a:lvl8pPr lvl="7" rtl="0" algn="l">
              <a:lnSpc>
                <a:spcPct val="100000"/>
              </a:lnSpc>
              <a:spcBef>
                <a:spcPts val="0"/>
              </a:spcBef>
              <a:spcAft>
                <a:spcPts val="0"/>
              </a:spcAft>
              <a:buSzPts val="1900"/>
              <a:buNone/>
              <a:defRPr b="1">
                <a:latin typeface="Roboto"/>
                <a:ea typeface="Roboto"/>
                <a:cs typeface="Roboto"/>
                <a:sym typeface="Roboto"/>
              </a:defRPr>
            </a:lvl8pPr>
            <a:lvl9pPr lvl="8" rtl="0" algn="l">
              <a:lnSpc>
                <a:spcPct val="100000"/>
              </a:lnSpc>
              <a:spcBef>
                <a:spcPts val="0"/>
              </a:spcBef>
              <a:spcAft>
                <a:spcPts val="0"/>
              </a:spcAft>
              <a:buSzPts val="1900"/>
              <a:buNone/>
              <a:defRPr b="1">
                <a:latin typeface="Roboto"/>
                <a:ea typeface="Roboto"/>
                <a:cs typeface="Roboto"/>
                <a:sym typeface="Roboto"/>
              </a:defRPr>
            </a:lvl9pPr>
          </a:lstStyle>
          <a:p/>
        </p:txBody>
      </p:sp>
      <p:pic>
        <p:nvPicPr>
          <p:cNvPr id="604" name="Google Shape;604;p145"/>
          <p:cNvPicPr preferRelativeResize="0"/>
          <p:nvPr/>
        </p:nvPicPr>
        <p:blipFill rotWithShape="1">
          <a:blip r:embed="rId2">
            <a:alphaModFix/>
          </a:blip>
          <a:srcRect b="0" l="0" r="0" t="0"/>
          <a:stretch/>
        </p:blipFill>
        <p:spPr>
          <a:xfrm>
            <a:off x="8229600" y="164592"/>
            <a:ext cx="749808" cy="215570"/>
          </a:xfrm>
          <a:prstGeom prst="rect">
            <a:avLst/>
          </a:prstGeom>
          <a:noFill/>
          <a:ln>
            <a:noFill/>
          </a:ln>
        </p:spPr>
      </p:pic>
      <p:sp>
        <p:nvSpPr>
          <p:cNvPr id="605" name="Google Shape;605;p145"/>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145"/>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2">
  <p:cSld name="TITLE_5">
    <p:spTree>
      <p:nvGrpSpPr>
        <p:cNvPr id="607" name="Shape 607"/>
        <p:cNvGrpSpPr/>
        <p:nvPr/>
      </p:nvGrpSpPr>
      <p:grpSpPr>
        <a:xfrm>
          <a:off x="0" y="0"/>
          <a:ext cx="0" cy="0"/>
          <a:chOff x="0" y="0"/>
          <a:chExt cx="0" cy="0"/>
        </a:xfrm>
      </p:grpSpPr>
      <p:sp>
        <p:nvSpPr>
          <p:cNvPr id="608" name="Google Shape;608;p1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609" name="Google Shape;609;p146"/>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0" name="Google Shape;610;p146"/>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611" name="Google Shape;611;p146"/>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Bio" showMasterSp="0">
  <p:cSld name="Speaker Bio">
    <p:spTree>
      <p:nvGrpSpPr>
        <p:cNvPr id="612" name="Shape 612"/>
        <p:cNvGrpSpPr/>
        <p:nvPr/>
      </p:nvGrpSpPr>
      <p:grpSpPr>
        <a:xfrm>
          <a:off x="0" y="0"/>
          <a:ext cx="0" cy="0"/>
          <a:chOff x="0" y="0"/>
          <a:chExt cx="0" cy="0"/>
        </a:xfrm>
      </p:grpSpPr>
      <p:sp>
        <p:nvSpPr>
          <p:cNvPr id="613" name="Google Shape;613;p147"/>
          <p:cNvSpPr txBox="1"/>
          <p:nvPr>
            <p:ph idx="1" type="body"/>
          </p:nvPr>
        </p:nvSpPr>
        <p:spPr>
          <a:xfrm>
            <a:off x="4309807" y="2004489"/>
            <a:ext cx="3637800" cy="307800"/>
          </a:xfrm>
          <a:prstGeom prst="rect">
            <a:avLst/>
          </a:prstGeom>
          <a:noFill/>
          <a:ln>
            <a:noFill/>
          </a:ln>
        </p:spPr>
        <p:txBody>
          <a:bodyPr anchorCtr="0" anchor="b" bIns="91425" lIns="91425" spcFirstLastPara="1" rIns="91425" wrap="square" tIns="91425">
            <a:normAutofit/>
          </a:bodyPr>
          <a:lstStyle>
            <a:lvl1pPr indent="-228600" lvl="0" marL="457200" marR="0" rtl="0" algn="l">
              <a:lnSpc>
                <a:spcPct val="100000"/>
              </a:lnSpc>
              <a:spcBef>
                <a:spcPts val="400"/>
              </a:spcBef>
              <a:spcAft>
                <a:spcPts val="0"/>
              </a:spcAft>
              <a:buClr>
                <a:srgbClr val="BFBFBF"/>
              </a:buClr>
              <a:buSzPts val="2000"/>
              <a:buFont typeface="Arial"/>
              <a:buNone/>
              <a:defRPr b="0" i="0" sz="2000" u="none" cap="none" strike="noStrike">
                <a:solidFill>
                  <a:schemeClr val="dk1"/>
                </a:solidFill>
                <a:latin typeface="Arial"/>
                <a:ea typeface="Arial"/>
                <a:cs typeface="Arial"/>
                <a:sym typeface="Arial"/>
              </a:defRPr>
            </a:lvl1pPr>
            <a:lvl2pPr indent="-304800" lvl="1" marL="914400" marR="0" rtl="0" algn="l">
              <a:spcBef>
                <a:spcPts val="1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spcBef>
                <a:spcPts val="120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120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4" name="Google Shape;614;p147"/>
          <p:cNvSpPr txBox="1"/>
          <p:nvPr>
            <p:ph idx="2" type="body"/>
          </p:nvPr>
        </p:nvSpPr>
        <p:spPr>
          <a:xfrm>
            <a:off x="4309807" y="2357810"/>
            <a:ext cx="3637800" cy="1539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180"/>
              </a:spcBef>
              <a:spcAft>
                <a:spcPts val="0"/>
              </a:spcAft>
              <a:buClr>
                <a:srgbClr val="BFBFBF"/>
              </a:buClr>
              <a:buSzPts val="900"/>
              <a:buFont typeface="Arial"/>
              <a:buNone/>
              <a:defRPr b="0" i="0" sz="900" u="none" cap="none" strike="noStrike">
                <a:solidFill>
                  <a:schemeClr val="accent4"/>
                </a:solidFill>
                <a:latin typeface="Arial"/>
                <a:ea typeface="Arial"/>
                <a:cs typeface="Arial"/>
                <a:sym typeface="Arial"/>
              </a:defRPr>
            </a:lvl1pPr>
            <a:lvl2pPr indent="-304800" lvl="1" marL="914400" marR="0" rtl="0" algn="l">
              <a:spcBef>
                <a:spcPts val="1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spcBef>
                <a:spcPts val="120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120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5" name="Google Shape;615;p147"/>
          <p:cNvSpPr txBox="1"/>
          <p:nvPr>
            <p:ph idx="3" type="body"/>
          </p:nvPr>
        </p:nvSpPr>
        <p:spPr>
          <a:xfrm>
            <a:off x="4309807" y="2683658"/>
            <a:ext cx="3637800" cy="2154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240"/>
              </a:spcBef>
              <a:spcAft>
                <a:spcPts val="0"/>
              </a:spcAft>
              <a:buClr>
                <a:srgbClr val="BFBFBF"/>
              </a:buClr>
              <a:buSzPts val="1200"/>
              <a:buFont typeface="Arial"/>
              <a:buNone/>
              <a:defRPr b="0" i="0" sz="1200" u="none" cap="none" strike="noStrike">
                <a:solidFill>
                  <a:schemeClr val="accent3"/>
                </a:solidFill>
                <a:latin typeface="Arial"/>
                <a:ea typeface="Arial"/>
                <a:cs typeface="Arial"/>
                <a:sym typeface="Arial"/>
              </a:defRPr>
            </a:lvl1pPr>
            <a:lvl2pPr indent="-304800" lvl="1" marL="914400" marR="0" rtl="0" algn="l">
              <a:spcBef>
                <a:spcPts val="1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spcBef>
                <a:spcPts val="1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89560" lvl="3" marL="1828800" marR="0" rtl="0" algn="l">
              <a:spcBef>
                <a:spcPts val="120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indent="-281939" lvl="4" marL="2286000" marR="0" rtl="0" algn="l">
              <a:lnSpc>
                <a:spcPct val="100000"/>
              </a:lnSpc>
              <a:spcBef>
                <a:spcPts val="120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indent="-281939" lvl="5" marL="2743200" marR="0" rtl="0" algn="l">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6" name="Google Shape;616;p147"/>
          <p:cNvSpPr/>
          <p:nvPr>
            <p:ph idx="4" type="pic"/>
          </p:nvPr>
        </p:nvSpPr>
        <p:spPr>
          <a:xfrm>
            <a:off x="1072269" y="1281150"/>
            <a:ext cx="2551500" cy="2545200"/>
          </a:xfrm>
          <a:prstGeom prst="ellipse">
            <a:avLst/>
          </a:prstGeom>
          <a:noFill/>
          <a:ln cap="flat" cmpd="sng" w="76200">
            <a:solidFill>
              <a:schemeClr val="lt2"/>
            </a:solidFill>
            <a:prstDash val="solid"/>
            <a:round/>
            <a:headEnd len="sm" w="sm" type="none"/>
            <a:tailEnd len="sm" w="sm" type="none"/>
          </a:ln>
        </p:spPr>
        <p:txBody>
          <a:bodyPr anchorCtr="0" anchor="t" bIns="91425" lIns="91425" spcFirstLastPara="1" rIns="91425" wrap="square" tIns="91425">
            <a:noAutofit/>
          </a:bodyPr>
          <a:lstStyle>
            <a:lvl1pPr lvl="0" marR="0" rtl="0" algn="ctr">
              <a:lnSpc>
                <a:spcPct val="100000"/>
              </a:lnSpc>
              <a:spcBef>
                <a:spcPts val="280"/>
              </a:spcBef>
              <a:spcAft>
                <a:spcPts val="0"/>
              </a:spcAft>
              <a:buClr>
                <a:srgbClr val="BFBFBF"/>
              </a:buClr>
              <a:buSzPts val="1400"/>
              <a:buFont typeface="Arial"/>
              <a:buNone/>
              <a:defRPr b="0" i="0" sz="1400" u="none" cap="none" strike="noStrike">
                <a:solidFill>
                  <a:schemeClr val="dk1"/>
                </a:solidFill>
                <a:latin typeface="Arial"/>
                <a:ea typeface="Arial"/>
                <a:cs typeface="Arial"/>
                <a:sym typeface="Arial"/>
              </a:defRPr>
            </a:lvl1pPr>
            <a:lvl2pPr lvl="1" marR="0" rtl="0" algn="l">
              <a:spcBef>
                <a:spcPts val="24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lvl="2"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lvl="3" marR="0" rtl="0" algn="l">
              <a:spcBef>
                <a:spcPts val="240"/>
              </a:spcBef>
              <a:spcAft>
                <a:spcPts val="0"/>
              </a:spcAft>
              <a:buClr>
                <a:srgbClr val="9FD2DB"/>
              </a:buClr>
              <a:buSzPts val="960"/>
              <a:buFont typeface="Merriweather Sans"/>
              <a:buChar char="-"/>
              <a:defRPr b="0" i="0" sz="1200" u="none" cap="none" strike="noStrike">
                <a:solidFill>
                  <a:schemeClr val="dk1"/>
                </a:solidFill>
                <a:latin typeface="Arial"/>
                <a:ea typeface="Arial"/>
                <a:cs typeface="Arial"/>
                <a:sym typeface="Arial"/>
              </a:defRPr>
            </a:lvl4pPr>
            <a:lvl5pPr lvl="4" marR="0" rtl="0" algn="l">
              <a:lnSpc>
                <a:spcPct val="100000"/>
              </a:lnSpc>
              <a:spcBef>
                <a:spcPts val="240"/>
              </a:spcBef>
              <a:spcAft>
                <a:spcPts val="0"/>
              </a:spcAft>
              <a:buClr>
                <a:srgbClr val="9FD2DB"/>
              </a:buClr>
              <a:buSzPts val="840"/>
              <a:buFont typeface="Arial"/>
              <a:buChar char="•"/>
              <a:defRPr b="0" i="0" sz="1200" u="none" cap="none" strike="noStrike">
                <a:solidFill>
                  <a:schemeClr val="dk1"/>
                </a:solidFill>
                <a:latin typeface="Arial"/>
                <a:ea typeface="Arial"/>
                <a:cs typeface="Arial"/>
                <a:sym typeface="Arial"/>
              </a:defRPr>
            </a:lvl5pPr>
            <a:lvl6pPr lvl="5" marR="0" rtl="0" algn="l">
              <a:spcBef>
                <a:spcPts val="280"/>
              </a:spcBef>
              <a:spcAft>
                <a:spcPts val="0"/>
              </a:spcAft>
              <a:buClr>
                <a:srgbClr val="9FD2DB"/>
              </a:buClr>
              <a:buSzPts val="840"/>
              <a:buFont typeface="Arial"/>
              <a:buChar char="•"/>
              <a:defRPr b="0" i="0" sz="14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7" name="Google Shape;617;p147"/>
          <p:cNvSpPr txBox="1"/>
          <p:nvPr>
            <p:ph idx="12" type="sldNum"/>
          </p:nvPr>
        </p:nvSpPr>
        <p:spPr>
          <a:xfrm>
            <a:off x="8332842" y="4787080"/>
            <a:ext cx="640800" cy="759600"/>
          </a:xfrm>
          <a:prstGeom prst="rect">
            <a:avLst/>
          </a:prstGeom>
          <a:noFill/>
          <a:ln>
            <a:noFill/>
          </a:ln>
        </p:spPr>
        <p:txBody>
          <a:bodyPr anchorCtr="0" anchor="b" bIns="0" lIns="0" spcFirstLastPara="1" rIns="0" wrap="square" tIns="0">
            <a:normAutofit/>
          </a:bodyPr>
          <a:lstStyle>
            <a:lvl1pPr indent="0" lvl="0"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1pPr>
            <a:lvl2pPr indent="0" lvl="1"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2pPr>
            <a:lvl3pPr indent="0" lvl="2"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3pPr>
            <a:lvl4pPr indent="0" lvl="3"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4pPr>
            <a:lvl5pPr indent="0" lvl="4"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5pPr>
            <a:lvl6pPr indent="0" lvl="5"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6pPr>
            <a:lvl7pPr indent="0" lvl="6"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7pPr>
            <a:lvl8pPr indent="0" lvl="7"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8pPr>
            <a:lvl9pPr indent="0" lvl="8" marL="0" marR="0" rtl="0" algn="r">
              <a:spcBef>
                <a:spcPts val="0"/>
              </a:spcBef>
              <a:buClr>
                <a:srgbClr val="A5A5A5"/>
              </a:buClr>
              <a:buSzPts val="175"/>
              <a:buFont typeface="Arial"/>
              <a:buNone/>
              <a:defRPr b="0" i="0" sz="700" u="none" cap="none" strike="noStrike">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8" name="Google Shape;618;p147"/>
          <p:cNvSpPr txBox="1"/>
          <p:nvPr>
            <p:ph idx="10" type="dt"/>
          </p:nvPr>
        </p:nvSpPr>
        <p:spPr>
          <a:xfrm>
            <a:off x="178623" y="4836242"/>
            <a:ext cx="4319700" cy="589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98D8F"/>
              </a:buClr>
              <a:buSzPts val="500"/>
              <a:buFont typeface="Arial"/>
              <a:buNone/>
              <a:defRPr b="0" i="0" sz="500" u="none" cap="none" strike="noStrike">
                <a:solidFill>
                  <a:srgbClr val="898D8F"/>
                </a:solidFill>
                <a:latin typeface="Arial"/>
                <a:ea typeface="Arial"/>
                <a:cs typeface="Arial"/>
                <a:sym typeface="Arial"/>
              </a:defRPr>
            </a:lvl1pPr>
            <a:lvl2pPr lvl="1"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1" showMasterSp="0">
  <p:cSld name="1_angled white col_1_1">
    <p:spTree>
      <p:nvGrpSpPr>
        <p:cNvPr id="619" name="Shape 619"/>
        <p:cNvGrpSpPr/>
        <p:nvPr/>
      </p:nvGrpSpPr>
      <p:grpSpPr>
        <a:xfrm>
          <a:off x="0" y="0"/>
          <a:ext cx="0" cy="0"/>
          <a:chOff x="0" y="0"/>
          <a:chExt cx="0" cy="0"/>
        </a:xfrm>
      </p:grpSpPr>
      <p:sp>
        <p:nvSpPr>
          <p:cNvPr id="620" name="Google Shape;620;p148"/>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i="0" lang="en" sz="500" u="none" cap="none" strike="noStrike">
                <a:solidFill>
                  <a:srgbClr val="000000"/>
                </a:solidFill>
                <a:latin typeface="Arial"/>
                <a:ea typeface="Arial"/>
                <a:cs typeface="Arial"/>
                <a:sym typeface="Arial"/>
              </a:rPr>
              <a:t>//</a:t>
            </a:r>
            <a:r>
              <a:rPr b="0" i="0" lang="en" sz="500" u="none" cap="none" strike="noStrike">
                <a:solidFill>
                  <a:srgbClr val="000000"/>
                </a:solidFill>
                <a:latin typeface="Arial"/>
                <a:ea typeface="Arial"/>
                <a:cs typeface="Arial"/>
                <a:sym typeface="Arial"/>
              </a:rPr>
              <a:t> QUALTRICS 2019 </a:t>
            </a:r>
            <a:r>
              <a:rPr b="1" i="0" lang="en" sz="500" u="none" cap="none" strike="noStrike">
                <a:solidFill>
                  <a:srgbClr val="000000"/>
                </a:solidFill>
                <a:latin typeface="Arial"/>
                <a:ea typeface="Arial"/>
                <a:cs typeface="Arial"/>
                <a:sym typeface="Arial"/>
              </a:rPr>
              <a:t>//</a:t>
            </a:r>
            <a:r>
              <a:rPr b="0" i="0" lang="en" sz="500" u="none" cap="none" strike="noStrike">
                <a:solidFill>
                  <a:srgbClr val="000000"/>
                </a:solidFill>
                <a:latin typeface="Arial"/>
                <a:ea typeface="Arial"/>
                <a:cs typeface="Arial"/>
                <a:sym typeface="Arial"/>
              </a:rPr>
              <a:t> COMPANY CONFIDENTIAL</a:t>
            </a:r>
            <a:endParaRPr b="1" i="0" sz="500" u="none" cap="none" strike="noStrike">
              <a:solidFill>
                <a:srgbClr val="BFBFBF"/>
              </a:solidFill>
              <a:latin typeface="Helvetica Neue"/>
              <a:ea typeface="Helvetica Neue"/>
              <a:cs typeface="Helvetica Neue"/>
              <a:sym typeface="Helvetica Neue"/>
            </a:endParaRPr>
          </a:p>
        </p:txBody>
      </p:sp>
      <p:pic>
        <p:nvPicPr>
          <p:cNvPr id="621" name="Google Shape;621;p148"/>
          <p:cNvPicPr preferRelativeResize="0"/>
          <p:nvPr/>
        </p:nvPicPr>
        <p:blipFill rotWithShape="1">
          <a:blip r:embed="rId2">
            <a:alphaModFix/>
          </a:blip>
          <a:srcRect b="0" l="0" r="0" t="0"/>
          <a:stretch/>
        </p:blipFill>
        <p:spPr>
          <a:xfrm>
            <a:off x="8018959" y="295714"/>
            <a:ext cx="337692" cy="199763"/>
          </a:xfrm>
          <a:prstGeom prst="rect">
            <a:avLst/>
          </a:prstGeom>
          <a:noFill/>
          <a:ln>
            <a:noFill/>
          </a:ln>
        </p:spPr>
      </p:pic>
      <p:pic>
        <p:nvPicPr>
          <p:cNvPr id="622" name="Google Shape;622;p148"/>
          <p:cNvPicPr preferRelativeResize="0"/>
          <p:nvPr/>
        </p:nvPicPr>
        <p:blipFill rotWithShape="1">
          <a:blip r:embed="rId3">
            <a:alphaModFix/>
          </a:blip>
          <a:srcRect b="0" l="0" r="0" t="98803"/>
          <a:stretch/>
        </p:blipFill>
        <p:spPr>
          <a:xfrm>
            <a:off x="0" y="5081719"/>
            <a:ext cx="9144000" cy="87074"/>
          </a:xfrm>
          <a:prstGeom prst="rect">
            <a:avLst/>
          </a:prstGeom>
          <a:noFill/>
          <a:ln>
            <a:noFill/>
          </a:ln>
        </p:spPr>
      </p:pic>
      <p:sp>
        <p:nvSpPr>
          <p:cNvPr id="623" name="Google Shape;623;p148"/>
          <p:cNvSpPr txBox="1"/>
          <p:nvPr/>
        </p:nvSpPr>
        <p:spPr>
          <a:xfrm>
            <a:off x="8302181" y="287512"/>
            <a:ext cx="644100" cy="199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Roboto"/>
                <a:ea typeface="Roboto"/>
                <a:cs typeface="Roboto"/>
                <a:sym typeface="Roboto"/>
              </a:rPr>
              <a:t>Industry Practices</a:t>
            </a:r>
            <a:endParaRPr b="1" i="0" sz="800" u="none" cap="none" strike="noStrike">
              <a:solidFill>
                <a:srgbClr val="000000"/>
              </a:solidFill>
              <a:latin typeface="Roboto"/>
              <a:ea typeface="Roboto"/>
              <a:cs typeface="Roboto"/>
              <a:sym typeface="Robo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24" name="Shape 624"/>
        <p:cNvGrpSpPr/>
        <p:nvPr/>
      </p:nvGrpSpPr>
      <p:grpSpPr>
        <a:xfrm>
          <a:off x="0" y="0"/>
          <a:ext cx="0" cy="0"/>
          <a:chOff x="0" y="0"/>
          <a:chExt cx="0" cy="0"/>
        </a:xfrm>
      </p:grpSpPr>
      <p:sp>
        <p:nvSpPr>
          <p:cNvPr id="625" name="Google Shape;625;p149"/>
          <p:cNvSpPr txBox="1"/>
          <p:nvPr>
            <p:ph type="title"/>
          </p:nvPr>
        </p:nvSpPr>
        <p:spPr>
          <a:xfrm>
            <a:off x="233172" y="266699"/>
            <a:ext cx="7886700" cy="488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300"/>
              <a:buFont typeface="Arial"/>
              <a:buNone/>
              <a:defRPr b="1" i="0">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6" name="Google Shape;626;p149"/>
          <p:cNvSpPr txBox="1"/>
          <p:nvPr>
            <p:ph idx="1" type="body"/>
          </p:nvPr>
        </p:nvSpPr>
        <p:spPr>
          <a:xfrm>
            <a:off x="5838737" y="1011079"/>
            <a:ext cx="2417700" cy="3263400"/>
          </a:xfrm>
          <a:prstGeom prst="rect">
            <a:avLst/>
          </a:prstGeom>
          <a:noFill/>
          <a:ln>
            <a:noFill/>
          </a:ln>
        </p:spPr>
        <p:txBody>
          <a:bodyPr anchorCtr="0" anchor="t" bIns="34275" lIns="0" spcFirstLastPara="1" rIns="68575" wrap="square" tIns="34275">
            <a:normAutofit/>
          </a:bodyPr>
          <a:lstStyle>
            <a:lvl1pPr indent="-273050" lvl="0" marL="457200" rtl="0" algn="l">
              <a:lnSpc>
                <a:spcPct val="100000"/>
              </a:lnSpc>
              <a:spcBef>
                <a:spcPts val="0"/>
              </a:spcBef>
              <a:spcAft>
                <a:spcPts val="0"/>
              </a:spcAft>
              <a:buClr>
                <a:schemeClr val="accent1"/>
              </a:buClr>
              <a:buSzPts val="700"/>
              <a:buFont typeface="Arial"/>
              <a:buChar char="●"/>
              <a:defRPr sz="1100"/>
            </a:lvl1pPr>
            <a:lvl2pPr indent="-317500" lvl="1" marL="914400" rtl="0" algn="l">
              <a:lnSpc>
                <a:spcPct val="90000"/>
              </a:lnSpc>
              <a:spcBef>
                <a:spcPts val="9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627" name="Google Shape;627;p149"/>
          <p:cNvPicPr preferRelativeResize="0"/>
          <p:nvPr/>
        </p:nvPicPr>
        <p:blipFill rotWithShape="1">
          <a:blip r:embed="rId2">
            <a:alphaModFix/>
          </a:blip>
          <a:srcRect b="0" l="0" r="0" t="0"/>
          <a:stretch/>
        </p:blipFill>
        <p:spPr>
          <a:xfrm>
            <a:off x="8244976" y="224969"/>
            <a:ext cx="654147" cy="186463"/>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34" name="Shape 634"/>
        <p:cNvGrpSpPr/>
        <p:nvPr/>
      </p:nvGrpSpPr>
      <p:grpSpPr>
        <a:xfrm>
          <a:off x="0" y="0"/>
          <a:ext cx="0" cy="0"/>
          <a:chOff x="0" y="0"/>
          <a:chExt cx="0" cy="0"/>
        </a:xfrm>
      </p:grpSpPr>
      <p:sp>
        <p:nvSpPr>
          <p:cNvPr id="635" name="Google Shape;635;p151"/>
          <p:cNvSpPr txBox="1"/>
          <p:nvPr>
            <p:ph type="title"/>
          </p:nvPr>
        </p:nvSpPr>
        <p:spPr>
          <a:xfrm>
            <a:off x="708598" y="616647"/>
            <a:ext cx="4488600" cy="768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b="1" i="0" sz="2600">
                <a:solidFill>
                  <a:srgbClr val="231F20"/>
                </a:solidFill>
                <a:latin typeface="Arial"/>
                <a:ea typeface="Arial"/>
                <a:cs typeface="Arial"/>
                <a:sym typeface="Aria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36" name="Google Shape;636;p151"/>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37" name="Google Shape;637;p15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38" name="Google Shape;638;p151"/>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639" name="Shape 639"/>
        <p:cNvGrpSpPr/>
        <p:nvPr/>
      </p:nvGrpSpPr>
      <p:grpSpPr>
        <a:xfrm>
          <a:off x="0" y="0"/>
          <a:ext cx="0" cy="0"/>
          <a:chOff x="0" y="0"/>
          <a:chExt cx="0" cy="0"/>
        </a:xfrm>
      </p:grpSpPr>
      <p:sp>
        <p:nvSpPr>
          <p:cNvPr id="640" name="Google Shape;640;p152"/>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41" name="Google Shape;641;p152"/>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42" name="Google Shape;642;p152"/>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43" name="Shape 643"/>
        <p:cNvGrpSpPr/>
        <p:nvPr/>
      </p:nvGrpSpPr>
      <p:grpSpPr>
        <a:xfrm>
          <a:off x="0" y="0"/>
          <a:ext cx="0" cy="0"/>
          <a:chOff x="0" y="0"/>
          <a:chExt cx="0" cy="0"/>
        </a:xfrm>
      </p:grpSpPr>
      <p:sp>
        <p:nvSpPr>
          <p:cNvPr id="644" name="Google Shape;644;p153"/>
          <p:cNvSpPr txBox="1"/>
          <p:nvPr>
            <p:ph type="title"/>
          </p:nvPr>
        </p:nvSpPr>
        <p:spPr>
          <a:xfrm>
            <a:off x="708598" y="616647"/>
            <a:ext cx="4488600" cy="768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b="1" i="0" sz="2600">
                <a:solidFill>
                  <a:srgbClr val="231F20"/>
                </a:solidFill>
                <a:latin typeface="Arial"/>
                <a:ea typeface="Arial"/>
                <a:cs typeface="Arial"/>
                <a:sym typeface="Aria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45" name="Google Shape;645;p153"/>
          <p:cNvSpPr txBox="1"/>
          <p:nvPr>
            <p:ph idx="1" type="body"/>
          </p:nvPr>
        </p:nvSpPr>
        <p:spPr>
          <a:xfrm>
            <a:off x="713361" y="1508593"/>
            <a:ext cx="5319300" cy="29310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600"/>
              <a:buNone/>
              <a:defRPr b="0" i="0" sz="1100">
                <a:solidFill>
                  <a:srgbClr val="231F20"/>
                </a:solidFill>
                <a:latin typeface="Arial"/>
                <a:ea typeface="Arial"/>
                <a:cs typeface="Arial"/>
                <a:sym typeface="Arial"/>
              </a:defRPr>
            </a:lvl1pPr>
            <a:lvl2pPr indent="-228600" lvl="1" marL="914400" rtl="0" algn="l">
              <a:lnSpc>
                <a:spcPct val="100000"/>
              </a:lnSpc>
              <a:spcBef>
                <a:spcPts val="0"/>
              </a:spcBef>
              <a:spcAft>
                <a:spcPts val="0"/>
              </a:spcAft>
              <a:buSzPts val="600"/>
              <a:buNone/>
              <a:defRPr/>
            </a:lvl2pPr>
            <a:lvl3pPr indent="-228600" lvl="2" marL="1371600" rtl="0" algn="l">
              <a:lnSpc>
                <a:spcPct val="100000"/>
              </a:lnSpc>
              <a:spcBef>
                <a:spcPts val="0"/>
              </a:spcBef>
              <a:spcAft>
                <a:spcPts val="0"/>
              </a:spcAft>
              <a:buSzPts val="600"/>
              <a:buNone/>
              <a:defRPr/>
            </a:lvl3pPr>
            <a:lvl4pPr indent="-228600" lvl="3" marL="1828800" rtl="0" algn="l">
              <a:lnSpc>
                <a:spcPct val="100000"/>
              </a:lnSpc>
              <a:spcBef>
                <a:spcPts val="0"/>
              </a:spcBef>
              <a:spcAft>
                <a:spcPts val="0"/>
              </a:spcAft>
              <a:buSzPts val="600"/>
              <a:buNone/>
              <a:defRPr/>
            </a:lvl4pPr>
            <a:lvl5pPr indent="-228600" lvl="4" marL="2286000" rtl="0" algn="l">
              <a:lnSpc>
                <a:spcPct val="100000"/>
              </a:lnSpc>
              <a:spcBef>
                <a:spcPts val="0"/>
              </a:spcBef>
              <a:spcAft>
                <a:spcPts val="0"/>
              </a:spcAft>
              <a:buSzPts val="600"/>
              <a:buNone/>
              <a:defRPr/>
            </a:lvl5pPr>
            <a:lvl6pPr indent="-228600" lvl="5" marL="2743200" rtl="0" algn="l">
              <a:lnSpc>
                <a:spcPct val="100000"/>
              </a:lnSpc>
              <a:spcBef>
                <a:spcPts val="0"/>
              </a:spcBef>
              <a:spcAft>
                <a:spcPts val="0"/>
              </a:spcAft>
              <a:buSzPts val="600"/>
              <a:buNone/>
              <a:defRPr/>
            </a:lvl6pPr>
            <a:lvl7pPr indent="-228600" lvl="6" marL="3200400" rtl="0" algn="l">
              <a:lnSpc>
                <a:spcPct val="100000"/>
              </a:lnSpc>
              <a:spcBef>
                <a:spcPts val="0"/>
              </a:spcBef>
              <a:spcAft>
                <a:spcPts val="0"/>
              </a:spcAft>
              <a:buSzPts val="600"/>
              <a:buNone/>
              <a:defRPr/>
            </a:lvl7pPr>
            <a:lvl8pPr indent="-228600" lvl="7" marL="3657600" rtl="0" algn="l">
              <a:lnSpc>
                <a:spcPct val="100000"/>
              </a:lnSpc>
              <a:spcBef>
                <a:spcPts val="0"/>
              </a:spcBef>
              <a:spcAft>
                <a:spcPts val="0"/>
              </a:spcAft>
              <a:buSzPts val="600"/>
              <a:buNone/>
              <a:defRPr/>
            </a:lvl8pPr>
            <a:lvl9pPr indent="-228600" lvl="8" marL="4114800" rtl="0" algn="l">
              <a:lnSpc>
                <a:spcPct val="100000"/>
              </a:lnSpc>
              <a:spcBef>
                <a:spcPts val="0"/>
              </a:spcBef>
              <a:spcAft>
                <a:spcPts val="0"/>
              </a:spcAft>
              <a:buSzPts val="600"/>
              <a:buNone/>
              <a:defRPr/>
            </a:lvl9pPr>
          </a:lstStyle>
          <a:p/>
        </p:txBody>
      </p:sp>
      <p:sp>
        <p:nvSpPr>
          <p:cNvPr id="646" name="Google Shape;646;p153"/>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47" name="Google Shape;647;p15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48" name="Google Shape;648;p153"/>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49" name="Shape 649"/>
        <p:cNvGrpSpPr/>
        <p:nvPr/>
      </p:nvGrpSpPr>
      <p:grpSpPr>
        <a:xfrm>
          <a:off x="0" y="0"/>
          <a:ext cx="0" cy="0"/>
          <a:chOff x="0" y="0"/>
          <a:chExt cx="0" cy="0"/>
        </a:xfrm>
      </p:grpSpPr>
      <p:sp>
        <p:nvSpPr>
          <p:cNvPr id="650" name="Google Shape;650;p154"/>
          <p:cNvSpPr txBox="1"/>
          <p:nvPr>
            <p:ph type="title"/>
          </p:nvPr>
        </p:nvSpPr>
        <p:spPr>
          <a:xfrm>
            <a:off x="708598" y="616647"/>
            <a:ext cx="4488600" cy="768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b="1" i="0" sz="2600">
                <a:solidFill>
                  <a:srgbClr val="231F20"/>
                </a:solidFill>
                <a:latin typeface="Arial"/>
                <a:ea typeface="Arial"/>
                <a:cs typeface="Arial"/>
                <a:sym typeface="Aria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1" name="Google Shape;651;p154"/>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600"/>
              <a:buNone/>
              <a:defRPr/>
            </a:lvl1pPr>
            <a:lvl2pPr indent="-228600" lvl="1" marL="914400" rtl="0" algn="l">
              <a:lnSpc>
                <a:spcPct val="100000"/>
              </a:lnSpc>
              <a:spcBef>
                <a:spcPts val="0"/>
              </a:spcBef>
              <a:spcAft>
                <a:spcPts val="0"/>
              </a:spcAft>
              <a:buSzPts val="600"/>
              <a:buNone/>
              <a:defRPr/>
            </a:lvl2pPr>
            <a:lvl3pPr indent="-228600" lvl="2" marL="1371600" rtl="0" algn="l">
              <a:lnSpc>
                <a:spcPct val="100000"/>
              </a:lnSpc>
              <a:spcBef>
                <a:spcPts val="0"/>
              </a:spcBef>
              <a:spcAft>
                <a:spcPts val="0"/>
              </a:spcAft>
              <a:buSzPts val="600"/>
              <a:buNone/>
              <a:defRPr/>
            </a:lvl3pPr>
            <a:lvl4pPr indent="-228600" lvl="3" marL="1828800" rtl="0" algn="l">
              <a:lnSpc>
                <a:spcPct val="100000"/>
              </a:lnSpc>
              <a:spcBef>
                <a:spcPts val="0"/>
              </a:spcBef>
              <a:spcAft>
                <a:spcPts val="0"/>
              </a:spcAft>
              <a:buSzPts val="600"/>
              <a:buNone/>
              <a:defRPr/>
            </a:lvl4pPr>
            <a:lvl5pPr indent="-228600" lvl="4" marL="2286000" rtl="0" algn="l">
              <a:lnSpc>
                <a:spcPct val="100000"/>
              </a:lnSpc>
              <a:spcBef>
                <a:spcPts val="0"/>
              </a:spcBef>
              <a:spcAft>
                <a:spcPts val="0"/>
              </a:spcAft>
              <a:buSzPts val="600"/>
              <a:buNone/>
              <a:defRPr/>
            </a:lvl5pPr>
            <a:lvl6pPr indent="-228600" lvl="5" marL="2743200" rtl="0" algn="l">
              <a:lnSpc>
                <a:spcPct val="100000"/>
              </a:lnSpc>
              <a:spcBef>
                <a:spcPts val="0"/>
              </a:spcBef>
              <a:spcAft>
                <a:spcPts val="0"/>
              </a:spcAft>
              <a:buSzPts val="600"/>
              <a:buNone/>
              <a:defRPr/>
            </a:lvl6pPr>
            <a:lvl7pPr indent="-228600" lvl="6" marL="3200400" rtl="0" algn="l">
              <a:lnSpc>
                <a:spcPct val="100000"/>
              </a:lnSpc>
              <a:spcBef>
                <a:spcPts val="0"/>
              </a:spcBef>
              <a:spcAft>
                <a:spcPts val="0"/>
              </a:spcAft>
              <a:buSzPts val="600"/>
              <a:buNone/>
              <a:defRPr/>
            </a:lvl7pPr>
            <a:lvl8pPr indent="-228600" lvl="7" marL="3657600" rtl="0" algn="l">
              <a:lnSpc>
                <a:spcPct val="100000"/>
              </a:lnSpc>
              <a:spcBef>
                <a:spcPts val="0"/>
              </a:spcBef>
              <a:spcAft>
                <a:spcPts val="0"/>
              </a:spcAft>
              <a:buSzPts val="600"/>
              <a:buNone/>
              <a:defRPr/>
            </a:lvl8pPr>
            <a:lvl9pPr indent="-228600" lvl="8" marL="4114800" rtl="0" algn="l">
              <a:lnSpc>
                <a:spcPct val="100000"/>
              </a:lnSpc>
              <a:spcBef>
                <a:spcPts val="0"/>
              </a:spcBef>
              <a:spcAft>
                <a:spcPts val="0"/>
              </a:spcAft>
              <a:buSzPts val="600"/>
              <a:buNone/>
              <a:defRPr/>
            </a:lvl9pPr>
          </a:lstStyle>
          <a:p/>
        </p:txBody>
      </p:sp>
      <p:sp>
        <p:nvSpPr>
          <p:cNvPr id="652" name="Google Shape;652;p154"/>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600"/>
              <a:buNone/>
              <a:defRPr/>
            </a:lvl1pPr>
            <a:lvl2pPr indent="-228600" lvl="1" marL="914400" rtl="0" algn="l">
              <a:lnSpc>
                <a:spcPct val="100000"/>
              </a:lnSpc>
              <a:spcBef>
                <a:spcPts val="0"/>
              </a:spcBef>
              <a:spcAft>
                <a:spcPts val="0"/>
              </a:spcAft>
              <a:buSzPts val="600"/>
              <a:buNone/>
              <a:defRPr/>
            </a:lvl2pPr>
            <a:lvl3pPr indent="-228600" lvl="2" marL="1371600" rtl="0" algn="l">
              <a:lnSpc>
                <a:spcPct val="100000"/>
              </a:lnSpc>
              <a:spcBef>
                <a:spcPts val="0"/>
              </a:spcBef>
              <a:spcAft>
                <a:spcPts val="0"/>
              </a:spcAft>
              <a:buSzPts val="600"/>
              <a:buNone/>
              <a:defRPr/>
            </a:lvl3pPr>
            <a:lvl4pPr indent="-228600" lvl="3" marL="1828800" rtl="0" algn="l">
              <a:lnSpc>
                <a:spcPct val="100000"/>
              </a:lnSpc>
              <a:spcBef>
                <a:spcPts val="0"/>
              </a:spcBef>
              <a:spcAft>
                <a:spcPts val="0"/>
              </a:spcAft>
              <a:buSzPts val="600"/>
              <a:buNone/>
              <a:defRPr/>
            </a:lvl4pPr>
            <a:lvl5pPr indent="-228600" lvl="4" marL="2286000" rtl="0" algn="l">
              <a:lnSpc>
                <a:spcPct val="100000"/>
              </a:lnSpc>
              <a:spcBef>
                <a:spcPts val="0"/>
              </a:spcBef>
              <a:spcAft>
                <a:spcPts val="0"/>
              </a:spcAft>
              <a:buSzPts val="600"/>
              <a:buNone/>
              <a:defRPr/>
            </a:lvl5pPr>
            <a:lvl6pPr indent="-228600" lvl="5" marL="2743200" rtl="0" algn="l">
              <a:lnSpc>
                <a:spcPct val="100000"/>
              </a:lnSpc>
              <a:spcBef>
                <a:spcPts val="0"/>
              </a:spcBef>
              <a:spcAft>
                <a:spcPts val="0"/>
              </a:spcAft>
              <a:buSzPts val="600"/>
              <a:buNone/>
              <a:defRPr/>
            </a:lvl6pPr>
            <a:lvl7pPr indent="-228600" lvl="6" marL="3200400" rtl="0" algn="l">
              <a:lnSpc>
                <a:spcPct val="100000"/>
              </a:lnSpc>
              <a:spcBef>
                <a:spcPts val="0"/>
              </a:spcBef>
              <a:spcAft>
                <a:spcPts val="0"/>
              </a:spcAft>
              <a:buSzPts val="600"/>
              <a:buNone/>
              <a:defRPr/>
            </a:lvl7pPr>
            <a:lvl8pPr indent="-228600" lvl="7" marL="3657600" rtl="0" algn="l">
              <a:lnSpc>
                <a:spcPct val="100000"/>
              </a:lnSpc>
              <a:spcBef>
                <a:spcPts val="0"/>
              </a:spcBef>
              <a:spcAft>
                <a:spcPts val="0"/>
              </a:spcAft>
              <a:buSzPts val="600"/>
              <a:buNone/>
              <a:defRPr/>
            </a:lvl8pPr>
            <a:lvl9pPr indent="-228600" lvl="8" marL="4114800" rtl="0" algn="l">
              <a:lnSpc>
                <a:spcPct val="100000"/>
              </a:lnSpc>
              <a:spcBef>
                <a:spcPts val="0"/>
              </a:spcBef>
              <a:spcAft>
                <a:spcPts val="0"/>
              </a:spcAft>
              <a:buSzPts val="600"/>
              <a:buNone/>
              <a:defRPr/>
            </a:lvl9pPr>
          </a:lstStyle>
          <a:p/>
        </p:txBody>
      </p:sp>
      <p:sp>
        <p:nvSpPr>
          <p:cNvPr id="653" name="Google Shape;653;p154"/>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4" name="Google Shape;654;p15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5" name="Google Shape;655;p154"/>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56" name="Shape 656"/>
        <p:cNvGrpSpPr/>
        <p:nvPr/>
      </p:nvGrpSpPr>
      <p:grpSpPr>
        <a:xfrm>
          <a:off x="0" y="0"/>
          <a:ext cx="0" cy="0"/>
          <a:chOff x="0" y="0"/>
          <a:chExt cx="0" cy="0"/>
        </a:xfrm>
      </p:grpSpPr>
      <p:sp>
        <p:nvSpPr>
          <p:cNvPr id="657" name="Google Shape;657;p155"/>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8" name="Google Shape;658;p155"/>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59" name="Google Shape;659;p155"/>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60" name="Google Shape;660;p15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a:solidFill>
                  <a:srgbClr val="888888"/>
                </a:solidFill>
              </a:defRPr>
            </a:lvl1pPr>
            <a:lvl2pPr lvl="1" rtl="0" algn="l">
              <a:lnSpc>
                <a:spcPct val="100000"/>
              </a:lnSpc>
              <a:spcBef>
                <a:spcPts val="0"/>
              </a:spcBef>
              <a:spcAft>
                <a:spcPts val="0"/>
              </a:spcAft>
              <a:buSzPts val="600"/>
              <a:buNone/>
              <a:defRPr/>
            </a:lvl2pPr>
            <a:lvl3pPr lvl="2" rtl="0" algn="l">
              <a:lnSpc>
                <a:spcPct val="100000"/>
              </a:lnSpc>
              <a:spcBef>
                <a:spcPts val="0"/>
              </a:spcBef>
              <a:spcAft>
                <a:spcPts val="0"/>
              </a:spcAft>
              <a:buSzPts val="600"/>
              <a:buNone/>
              <a:defRPr/>
            </a:lvl3pPr>
            <a:lvl4pPr lvl="3" rtl="0" algn="l">
              <a:lnSpc>
                <a:spcPct val="100000"/>
              </a:lnSpc>
              <a:spcBef>
                <a:spcPts val="0"/>
              </a:spcBef>
              <a:spcAft>
                <a:spcPts val="0"/>
              </a:spcAft>
              <a:buSzPts val="600"/>
              <a:buNone/>
              <a:defRPr/>
            </a:lvl4pPr>
            <a:lvl5pPr lvl="4" rtl="0" algn="l">
              <a:lnSpc>
                <a:spcPct val="100000"/>
              </a:lnSpc>
              <a:spcBef>
                <a:spcPts val="0"/>
              </a:spcBef>
              <a:spcAft>
                <a:spcPts val="0"/>
              </a:spcAft>
              <a:buSzPts val="600"/>
              <a:buNone/>
              <a:defRPr/>
            </a:lvl5pPr>
            <a:lvl6pPr lvl="5" rtl="0" algn="l">
              <a:lnSpc>
                <a:spcPct val="100000"/>
              </a:lnSpc>
              <a:spcBef>
                <a:spcPts val="0"/>
              </a:spcBef>
              <a:spcAft>
                <a:spcPts val="0"/>
              </a:spcAft>
              <a:buSzPts val="600"/>
              <a:buNone/>
              <a:defRPr/>
            </a:lvl6pPr>
            <a:lvl7pPr lvl="6" rtl="0" algn="l">
              <a:lnSpc>
                <a:spcPct val="100000"/>
              </a:lnSpc>
              <a:spcBef>
                <a:spcPts val="0"/>
              </a:spcBef>
              <a:spcAft>
                <a:spcPts val="0"/>
              </a:spcAft>
              <a:buSzPts val="600"/>
              <a:buNone/>
              <a:defRPr/>
            </a:lvl7pPr>
            <a:lvl8pPr lvl="7" rtl="0" algn="l">
              <a:lnSpc>
                <a:spcPct val="100000"/>
              </a:lnSpc>
              <a:spcBef>
                <a:spcPts val="0"/>
              </a:spcBef>
              <a:spcAft>
                <a:spcPts val="0"/>
              </a:spcAft>
              <a:buSzPts val="600"/>
              <a:buNone/>
              <a:defRPr/>
            </a:lvl8pPr>
            <a:lvl9pPr lvl="8" rtl="0" algn="l">
              <a:lnSpc>
                <a:spcPct val="100000"/>
              </a:lnSpc>
              <a:spcBef>
                <a:spcPts val="0"/>
              </a:spcBef>
              <a:spcAft>
                <a:spcPts val="0"/>
              </a:spcAft>
              <a:buSzPts val="600"/>
              <a:buNone/>
              <a:defRPr/>
            </a:lvl9pPr>
          </a:lstStyle>
          <a:p/>
        </p:txBody>
      </p:sp>
      <p:sp>
        <p:nvSpPr>
          <p:cNvPr id="661" name="Google Shape;661;p155"/>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17"/>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9" name="Google Shape;69;p17"/>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0" name="Google Shape;70;p17"/>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71" name="Google Shape;71;p17"/>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solidFill>
          <a:srgbClr val="FFFFFF"/>
        </a:solidFill>
      </p:bgPr>
    </p:bg>
    <p:spTree>
      <p:nvGrpSpPr>
        <p:cNvPr id="662" name="Shape 662"/>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8">
    <p:spTree>
      <p:nvGrpSpPr>
        <p:cNvPr id="663" name="Shape 663"/>
        <p:cNvGrpSpPr/>
        <p:nvPr/>
      </p:nvGrpSpPr>
      <p:grpSpPr>
        <a:xfrm>
          <a:off x="0" y="0"/>
          <a:ext cx="0" cy="0"/>
          <a:chOff x="0" y="0"/>
          <a:chExt cx="0" cy="0"/>
        </a:xfrm>
      </p:grpSpPr>
      <p:sp>
        <p:nvSpPr>
          <p:cNvPr id="664" name="Google Shape;664;p157"/>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600"/>
              <a:buNone/>
              <a:defRPr b="1">
                <a:latin typeface="Roboto"/>
                <a:ea typeface="Roboto"/>
                <a:cs typeface="Roboto"/>
                <a:sym typeface="Roboto"/>
              </a:defRPr>
            </a:lvl1pPr>
            <a:lvl2pPr lvl="1" rtl="0" algn="l">
              <a:lnSpc>
                <a:spcPct val="100000"/>
              </a:lnSpc>
              <a:spcBef>
                <a:spcPts val="0"/>
              </a:spcBef>
              <a:spcAft>
                <a:spcPts val="0"/>
              </a:spcAft>
              <a:buSzPts val="600"/>
              <a:buNone/>
              <a:defRPr b="1">
                <a:latin typeface="Roboto"/>
                <a:ea typeface="Roboto"/>
                <a:cs typeface="Roboto"/>
                <a:sym typeface="Roboto"/>
              </a:defRPr>
            </a:lvl2pPr>
            <a:lvl3pPr lvl="2" rtl="0" algn="l">
              <a:lnSpc>
                <a:spcPct val="100000"/>
              </a:lnSpc>
              <a:spcBef>
                <a:spcPts val="0"/>
              </a:spcBef>
              <a:spcAft>
                <a:spcPts val="0"/>
              </a:spcAft>
              <a:buSzPts val="600"/>
              <a:buNone/>
              <a:defRPr b="1">
                <a:latin typeface="Roboto"/>
                <a:ea typeface="Roboto"/>
                <a:cs typeface="Roboto"/>
                <a:sym typeface="Roboto"/>
              </a:defRPr>
            </a:lvl3pPr>
            <a:lvl4pPr lvl="3" rtl="0" algn="l">
              <a:lnSpc>
                <a:spcPct val="100000"/>
              </a:lnSpc>
              <a:spcBef>
                <a:spcPts val="0"/>
              </a:spcBef>
              <a:spcAft>
                <a:spcPts val="0"/>
              </a:spcAft>
              <a:buSzPts val="600"/>
              <a:buNone/>
              <a:defRPr b="1">
                <a:latin typeface="Roboto"/>
                <a:ea typeface="Roboto"/>
                <a:cs typeface="Roboto"/>
                <a:sym typeface="Roboto"/>
              </a:defRPr>
            </a:lvl4pPr>
            <a:lvl5pPr lvl="4" rtl="0" algn="l">
              <a:lnSpc>
                <a:spcPct val="100000"/>
              </a:lnSpc>
              <a:spcBef>
                <a:spcPts val="0"/>
              </a:spcBef>
              <a:spcAft>
                <a:spcPts val="0"/>
              </a:spcAft>
              <a:buSzPts val="600"/>
              <a:buNone/>
              <a:defRPr b="1">
                <a:latin typeface="Roboto"/>
                <a:ea typeface="Roboto"/>
                <a:cs typeface="Roboto"/>
                <a:sym typeface="Roboto"/>
              </a:defRPr>
            </a:lvl5pPr>
            <a:lvl6pPr lvl="5" rtl="0" algn="l">
              <a:lnSpc>
                <a:spcPct val="100000"/>
              </a:lnSpc>
              <a:spcBef>
                <a:spcPts val="0"/>
              </a:spcBef>
              <a:spcAft>
                <a:spcPts val="0"/>
              </a:spcAft>
              <a:buSzPts val="600"/>
              <a:buNone/>
              <a:defRPr b="1">
                <a:latin typeface="Roboto"/>
                <a:ea typeface="Roboto"/>
                <a:cs typeface="Roboto"/>
                <a:sym typeface="Roboto"/>
              </a:defRPr>
            </a:lvl6pPr>
            <a:lvl7pPr lvl="6" rtl="0" algn="l">
              <a:lnSpc>
                <a:spcPct val="100000"/>
              </a:lnSpc>
              <a:spcBef>
                <a:spcPts val="0"/>
              </a:spcBef>
              <a:spcAft>
                <a:spcPts val="0"/>
              </a:spcAft>
              <a:buSzPts val="600"/>
              <a:buNone/>
              <a:defRPr b="1">
                <a:latin typeface="Roboto"/>
                <a:ea typeface="Roboto"/>
                <a:cs typeface="Roboto"/>
                <a:sym typeface="Roboto"/>
              </a:defRPr>
            </a:lvl7pPr>
            <a:lvl8pPr lvl="7" rtl="0" algn="l">
              <a:lnSpc>
                <a:spcPct val="100000"/>
              </a:lnSpc>
              <a:spcBef>
                <a:spcPts val="0"/>
              </a:spcBef>
              <a:spcAft>
                <a:spcPts val="0"/>
              </a:spcAft>
              <a:buSzPts val="600"/>
              <a:buNone/>
              <a:defRPr b="1">
                <a:latin typeface="Roboto"/>
                <a:ea typeface="Roboto"/>
                <a:cs typeface="Roboto"/>
                <a:sym typeface="Roboto"/>
              </a:defRPr>
            </a:lvl8pPr>
            <a:lvl9pPr lvl="8" rtl="0" algn="l">
              <a:lnSpc>
                <a:spcPct val="100000"/>
              </a:lnSpc>
              <a:spcBef>
                <a:spcPts val="0"/>
              </a:spcBef>
              <a:spcAft>
                <a:spcPts val="0"/>
              </a:spcAft>
              <a:buSzPts val="600"/>
              <a:buNone/>
              <a:defRPr b="1">
                <a:latin typeface="Roboto"/>
                <a:ea typeface="Roboto"/>
                <a:cs typeface="Roboto"/>
                <a:sym typeface="Roboto"/>
              </a:defRPr>
            </a:lvl9pPr>
          </a:lstStyle>
          <a:p/>
        </p:txBody>
      </p:sp>
      <p:pic>
        <p:nvPicPr>
          <p:cNvPr id="665" name="Google Shape;665;p157"/>
          <p:cNvPicPr preferRelativeResize="0"/>
          <p:nvPr/>
        </p:nvPicPr>
        <p:blipFill rotWithShape="1">
          <a:blip r:embed="rId2">
            <a:alphaModFix/>
          </a:blip>
          <a:srcRect b="0" l="0" r="0" t="0"/>
          <a:stretch/>
        </p:blipFill>
        <p:spPr>
          <a:xfrm>
            <a:off x="8229600" y="164592"/>
            <a:ext cx="749808" cy="215570"/>
          </a:xfrm>
          <a:prstGeom prst="rect">
            <a:avLst/>
          </a:prstGeom>
          <a:noFill/>
          <a:ln>
            <a:noFill/>
          </a:ln>
        </p:spPr>
      </p:pic>
      <p:sp>
        <p:nvSpPr>
          <p:cNvPr id="666" name="Google Shape;666;p157"/>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157"/>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18"/>
          <p:cNvSpPr txBox="1"/>
          <p:nvPr>
            <p:ph type="title"/>
          </p:nvPr>
        </p:nvSpPr>
        <p:spPr>
          <a:xfrm>
            <a:off x="628650" y="273844"/>
            <a:ext cx="7886700" cy="994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Roboto"/>
              <a:buNone/>
              <a:defRPr b="1" i="0" sz="1800" u="none" cap="none" strike="noStrike">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4" name="Google Shape;74;p18"/>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800"/>
              </a:spcBef>
              <a:spcAft>
                <a:spcPts val="0"/>
              </a:spcAft>
              <a:buClr>
                <a:schemeClr val="dk1"/>
              </a:buClr>
              <a:buSzPts val="2100"/>
              <a:buChar char="•"/>
              <a:defRPr i="0" sz="2100" u="none" cap="none" strike="noStrike">
                <a:solidFill>
                  <a:schemeClr val="dk1"/>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75" name="Google Shape;75;p18"/>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76" name="Google Shape;76;p18"/>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lang="en" sz="500"/>
              <a:t>//</a:t>
            </a:r>
            <a:r>
              <a:rPr lang="en" sz="500"/>
              <a:t> QUALTRICS 2021 </a:t>
            </a:r>
            <a:r>
              <a:rPr b="1" lang="en" sz="500"/>
              <a:t>//</a:t>
            </a:r>
            <a:r>
              <a:rPr lang="en" sz="500"/>
              <a:t> COMPANY CONFIDENTIAL</a:t>
            </a:r>
            <a:endParaRPr b="1" sz="500">
              <a:solidFill>
                <a:srgbClr val="BFBFBF"/>
              </a:solidFill>
              <a:latin typeface="Helvetica Neue"/>
              <a:ea typeface="Helvetica Neue"/>
              <a:cs typeface="Helvetica Neue"/>
              <a:sym typeface="Helvetica Neu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9"/>
          <p:cNvSpPr txBox="1"/>
          <p:nvPr>
            <p:ph type="title"/>
          </p:nvPr>
        </p:nvSpPr>
        <p:spPr>
          <a:xfrm>
            <a:off x="628650" y="280388"/>
            <a:ext cx="7886700" cy="994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Roboto"/>
              <a:buNone/>
              <a:defRPr b="1" i="0" sz="1800" u="none" cap="none" strike="noStrike">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9" name="Google Shape;79;p19"/>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80" name="Google Shape;80;p19"/>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1" name="Shape 81"/>
        <p:cNvGrpSpPr/>
        <p:nvPr/>
      </p:nvGrpSpPr>
      <p:grpSpPr>
        <a:xfrm>
          <a:off x="0" y="0"/>
          <a:ext cx="0" cy="0"/>
          <a:chOff x="0" y="0"/>
          <a:chExt cx="0" cy="0"/>
        </a:xfrm>
      </p:grpSpPr>
      <p:pic>
        <p:nvPicPr>
          <p:cNvPr id="82" name="Google Shape;82;p20"/>
          <p:cNvPicPr preferRelativeResize="0"/>
          <p:nvPr/>
        </p:nvPicPr>
        <p:blipFill rotWithShape="1">
          <a:blip r:embed="rId2">
            <a:alphaModFix/>
          </a:blip>
          <a:srcRect b="12572" l="0" r="0" t="0"/>
          <a:stretch/>
        </p:blipFill>
        <p:spPr>
          <a:xfrm>
            <a:off x="4790338" y="-8437"/>
            <a:ext cx="4353638" cy="5074593"/>
          </a:xfrm>
          <a:prstGeom prst="rect">
            <a:avLst/>
          </a:prstGeom>
          <a:noFill/>
          <a:ln>
            <a:noFill/>
          </a:ln>
        </p:spPr>
      </p:pic>
      <p:sp>
        <p:nvSpPr>
          <p:cNvPr id="83" name="Google Shape;83;p20"/>
          <p:cNvSpPr/>
          <p:nvPr/>
        </p:nvSpPr>
        <p:spPr>
          <a:xfrm>
            <a:off x="4790394" y="-8475"/>
            <a:ext cx="4353600" cy="5074500"/>
          </a:xfrm>
          <a:prstGeom prst="rect">
            <a:avLst/>
          </a:prstGeom>
          <a:gradFill>
            <a:gsLst>
              <a:gs pos="0">
                <a:srgbClr val="21DBAA">
                  <a:alpha val="52941"/>
                </a:srgbClr>
              </a:gs>
              <a:gs pos="34000">
                <a:srgbClr val="00B4EF">
                  <a:alpha val="52941"/>
                </a:srgbClr>
              </a:gs>
              <a:gs pos="67000">
                <a:srgbClr val="0768DD">
                  <a:alpha val="52941"/>
                </a:srgbClr>
              </a:gs>
              <a:gs pos="100000">
                <a:srgbClr val="5F1AE5">
                  <a:alpha val="52941"/>
                </a:srgbClr>
              </a:gs>
            </a:gsLst>
            <a:lin ang="18900044" scaled="0"/>
          </a:gra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0"/>
          <p:cNvSpPr txBox="1"/>
          <p:nvPr>
            <p:ph type="title"/>
          </p:nvPr>
        </p:nvSpPr>
        <p:spPr>
          <a:xfrm>
            <a:off x="628650" y="280388"/>
            <a:ext cx="7886700" cy="994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Roboto"/>
              <a:buNone/>
              <a:defRPr b="1" i="0" sz="1800" u="none" cap="none" strike="noStrike">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5" name="Google Shape;85;p20"/>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86" name="Google Shape;86;p20"/>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87" name="Shape 87"/>
        <p:cNvGrpSpPr/>
        <p:nvPr/>
      </p:nvGrpSpPr>
      <p:grpSpPr>
        <a:xfrm>
          <a:off x="0" y="0"/>
          <a:ext cx="0" cy="0"/>
          <a:chOff x="0" y="0"/>
          <a:chExt cx="0" cy="0"/>
        </a:xfrm>
      </p:grpSpPr>
      <p:sp>
        <p:nvSpPr>
          <p:cNvPr id="88" name="Google Shape;88;p21"/>
          <p:cNvSpPr/>
          <p:nvPr/>
        </p:nvSpPr>
        <p:spPr>
          <a:xfrm>
            <a:off x="4563650" y="0"/>
            <a:ext cx="4580400" cy="5143500"/>
          </a:xfrm>
          <a:prstGeom prst="rect">
            <a:avLst/>
          </a:pr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21"/>
          <p:cNvPicPr preferRelativeResize="0"/>
          <p:nvPr/>
        </p:nvPicPr>
        <p:blipFill rotWithShape="1">
          <a:blip r:embed="rId2">
            <a:alphaModFix/>
          </a:blip>
          <a:srcRect b="0" l="0" r="0" t="0"/>
          <a:stretch/>
        </p:blipFill>
        <p:spPr>
          <a:xfrm>
            <a:off x="4563653" y="3"/>
            <a:ext cx="653733" cy="653733"/>
          </a:xfrm>
          <a:prstGeom prst="rect">
            <a:avLst/>
          </a:prstGeom>
          <a:noFill/>
          <a:ln>
            <a:noFill/>
          </a:ln>
        </p:spPr>
      </p:pic>
      <p:pic>
        <p:nvPicPr>
          <p:cNvPr id="90" name="Google Shape;90;p21"/>
          <p:cNvPicPr preferRelativeResize="0"/>
          <p:nvPr/>
        </p:nvPicPr>
        <p:blipFill rotWithShape="1">
          <a:blip r:embed="rId3">
            <a:alphaModFix amt="12000"/>
          </a:blip>
          <a:srcRect b="0" l="12210" r="28283" t="0"/>
          <a:stretch/>
        </p:blipFill>
        <p:spPr>
          <a:xfrm>
            <a:off x="4563600" y="0"/>
            <a:ext cx="4580400" cy="5143500"/>
          </a:xfrm>
          <a:prstGeom prst="rect">
            <a:avLst/>
          </a:prstGeom>
          <a:noFill/>
          <a:ln>
            <a:noFill/>
          </a:ln>
        </p:spPr>
      </p:pic>
      <p:pic>
        <p:nvPicPr>
          <p:cNvPr id="91" name="Google Shape;91;p21"/>
          <p:cNvPicPr preferRelativeResize="0"/>
          <p:nvPr/>
        </p:nvPicPr>
        <p:blipFill rotWithShape="1">
          <a:blip r:embed="rId4">
            <a:alphaModFix/>
          </a:blip>
          <a:srcRect b="0" l="0" r="0" t="0"/>
          <a:stretch/>
        </p:blipFill>
        <p:spPr>
          <a:xfrm>
            <a:off x="8269350" y="126560"/>
            <a:ext cx="697825" cy="1981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22"/>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94" name="Google Shape;94;p22"/>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 name="Shape 95"/>
        <p:cNvGrpSpPr/>
        <p:nvPr/>
      </p:nvGrpSpPr>
      <p:grpSpPr>
        <a:xfrm>
          <a:off x="0" y="0"/>
          <a:ext cx="0" cy="0"/>
          <a:chOff x="0" y="0"/>
          <a:chExt cx="0" cy="0"/>
        </a:xfrm>
      </p:grpSpPr>
      <p:sp>
        <p:nvSpPr>
          <p:cNvPr id="96" name="Google Shape;96;p23"/>
          <p:cNvSpPr txBox="1"/>
          <p:nvPr>
            <p:ph type="title"/>
          </p:nvPr>
        </p:nvSpPr>
        <p:spPr>
          <a:xfrm>
            <a:off x="628650" y="273844"/>
            <a:ext cx="7886700" cy="994200"/>
          </a:xfrm>
          <a:prstGeom prst="rect">
            <a:avLst/>
          </a:prstGeom>
          <a:noFill/>
          <a:ln>
            <a:noFill/>
          </a:ln>
        </p:spPr>
        <p:txBody>
          <a:bodyPr anchorCtr="0" anchor="t" bIns="45700" lIns="91425" spcFirstLastPara="1" rIns="91425" wrap="square" tIns="45700">
            <a:noAutofit/>
          </a:bodyPr>
          <a:lstStyle>
            <a:lvl1pPr indent="0" lvl="0" marL="0" marR="0" rtl="0" algn="l">
              <a:lnSpc>
                <a:spcPct val="90000"/>
              </a:lnSpc>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7" name="Google Shape;97;p23"/>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8" name="Google Shape;98;p23"/>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 name="Google Shape;99;p23"/>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00" name="Google Shape;100;p23"/>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1" name="Shape 101"/>
        <p:cNvGrpSpPr/>
        <p:nvPr/>
      </p:nvGrpSpPr>
      <p:grpSpPr>
        <a:xfrm>
          <a:off x="0" y="0"/>
          <a:ext cx="0" cy="0"/>
          <a:chOff x="0" y="0"/>
          <a:chExt cx="0" cy="0"/>
        </a:xfrm>
      </p:grpSpPr>
      <p:sp>
        <p:nvSpPr>
          <p:cNvPr id="102" name="Google Shape;102;p24"/>
          <p:cNvSpPr txBox="1"/>
          <p:nvPr>
            <p:ph type="title"/>
          </p:nvPr>
        </p:nvSpPr>
        <p:spPr>
          <a:xfrm>
            <a:off x="629841" y="273844"/>
            <a:ext cx="7886700" cy="994200"/>
          </a:xfrm>
          <a:prstGeom prst="rect">
            <a:avLst/>
          </a:prstGeom>
          <a:noFill/>
          <a:ln>
            <a:noFill/>
          </a:ln>
        </p:spPr>
        <p:txBody>
          <a:bodyPr anchorCtr="0" anchor="t" bIns="45700" lIns="91425" spcFirstLastPara="1" rIns="91425" wrap="square" tIns="45700">
            <a:noAutofit/>
          </a:bodyPr>
          <a:lstStyle>
            <a:lvl1pPr indent="0" lvl="0" marL="0" marR="0" rtl="0" algn="l">
              <a:lnSpc>
                <a:spcPct val="90000"/>
              </a:lnSpc>
              <a:spcBef>
                <a:spcPts val="0"/>
              </a:spcBef>
              <a:spcAft>
                <a:spcPts val="0"/>
              </a:spcAft>
              <a:buClr>
                <a:schemeClr val="dk1"/>
              </a:buClr>
              <a:buSzPts val="1800"/>
              <a:buFont typeface="Roboto"/>
              <a:buNone/>
              <a:defRPr b="1" sz="1800">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3" name="Google Shape;103;p24"/>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8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04" name="Google Shape;104;p24"/>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5" name="Google Shape;105;p24"/>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8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06" name="Google Shape;106;p24"/>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7" name="Google Shape;107;p24"/>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08" name="Google Shape;108;p24"/>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25"/>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1" name="Google Shape;111;p25"/>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12" name="Google Shape;112;p25"/>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3" name="Google Shape;113;p25"/>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14" name="Google Shape;114;p25"/>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5" name="Shape 115"/>
        <p:cNvGrpSpPr/>
        <p:nvPr/>
      </p:nvGrpSpPr>
      <p:grpSpPr>
        <a:xfrm>
          <a:off x="0" y="0"/>
          <a:ext cx="0" cy="0"/>
          <a:chOff x="0" y="0"/>
          <a:chExt cx="0" cy="0"/>
        </a:xfrm>
      </p:grpSpPr>
      <p:sp>
        <p:nvSpPr>
          <p:cNvPr id="116" name="Google Shape;116;p26"/>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7" name="Google Shape;117;p26"/>
          <p:cNvSpPr/>
          <p:nvPr>
            <p:ph idx="2" type="pic"/>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8" name="Google Shape;118;p26"/>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9" name="Google Shape;119;p26"/>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20" name="Google Shape;120;p26"/>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21" name="Shape 121"/>
        <p:cNvGrpSpPr/>
        <p:nvPr/>
      </p:nvGrpSpPr>
      <p:grpSpPr>
        <a:xfrm>
          <a:off x="0" y="0"/>
          <a:ext cx="0" cy="0"/>
          <a:chOff x="0" y="0"/>
          <a:chExt cx="0" cy="0"/>
        </a:xfrm>
      </p:grpSpPr>
      <p:sp>
        <p:nvSpPr>
          <p:cNvPr id="122" name="Google Shape;122;p27"/>
          <p:cNvSpPr txBox="1"/>
          <p:nvPr>
            <p:ph idx="1" type="body"/>
          </p:nvPr>
        </p:nvSpPr>
        <p:spPr>
          <a:xfrm>
            <a:off x="448866" y="573882"/>
            <a:ext cx="8506200" cy="560700"/>
          </a:xfrm>
          <a:prstGeom prst="rect">
            <a:avLst/>
          </a:prstGeom>
          <a:noFill/>
          <a:ln>
            <a:noFill/>
          </a:ln>
        </p:spPr>
        <p:txBody>
          <a:bodyPr anchorCtr="0" anchor="t" bIns="45700" lIns="91425" spcFirstLastPara="1" rIns="91425" wrap="square" tIns="45700">
            <a:noAutofit/>
          </a:bodyPr>
          <a:lstStyle>
            <a:lvl1pPr indent="-419100" lvl="0" marL="457200" marR="0" rtl="0" algn="l">
              <a:lnSpc>
                <a:spcPct val="90000"/>
              </a:lnSpc>
              <a:spcBef>
                <a:spcPts val="8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19100" lvl="1" marL="914400" marR="0" rtl="0" algn="l">
              <a:lnSpc>
                <a:spcPct val="90000"/>
              </a:lnSpc>
              <a:spcBef>
                <a:spcPts val="4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2pPr>
            <a:lvl3pPr indent="-419100" lvl="2" marL="1371600" marR="0" rtl="0" algn="l">
              <a:lnSpc>
                <a:spcPct val="90000"/>
              </a:lnSpc>
              <a:spcBef>
                <a:spcPts val="4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19100" lvl="3" marL="1828800" marR="0" rtl="0" algn="l">
              <a:lnSpc>
                <a:spcPct val="90000"/>
              </a:lnSpc>
              <a:spcBef>
                <a:spcPts val="4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4pPr>
            <a:lvl5pPr indent="-419100" lvl="4" marL="2286000" marR="0" rtl="0" algn="l">
              <a:lnSpc>
                <a:spcPct val="90000"/>
              </a:lnSpc>
              <a:spcBef>
                <a:spcPts val="4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3" name="Google Shape;123;p27"/>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24" name="Google Shape;124;p27"/>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5" name="Shape 125"/>
        <p:cNvGrpSpPr/>
        <p:nvPr/>
      </p:nvGrpSpPr>
      <p:grpSpPr>
        <a:xfrm>
          <a:off x="0" y="0"/>
          <a:ext cx="0" cy="0"/>
          <a:chOff x="0" y="0"/>
          <a:chExt cx="0" cy="0"/>
        </a:xfrm>
      </p:grpSpPr>
      <p:sp>
        <p:nvSpPr>
          <p:cNvPr id="126" name="Google Shape;126;p28"/>
          <p:cNvSpPr txBox="1"/>
          <p:nvPr>
            <p:ph idx="11" type="ftr"/>
          </p:nvPr>
        </p:nvSpPr>
        <p:spPr>
          <a:xfrm>
            <a:off x="3028950" y="2162496"/>
            <a:ext cx="3446400" cy="18882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27" name="Google Shape;127;p2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128" name="Shape 128"/>
        <p:cNvGrpSpPr/>
        <p:nvPr/>
      </p:nvGrpSpPr>
      <p:grpSpPr>
        <a:xfrm>
          <a:off x="0" y="0"/>
          <a:ext cx="0" cy="0"/>
          <a:chOff x="0" y="0"/>
          <a:chExt cx="0" cy="0"/>
        </a:xfrm>
      </p:grpSpPr>
      <p:sp>
        <p:nvSpPr>
          <p:cNvPr id="129" name="Google Shape;129;p29"/>
          <p:cNvSpPr txBox="1"/>
          <p:nvPr>
            <p:ph idx="12" type="sldNum"/>
          </p:nvPr>
        </p:nvSpPr>
        <p:spPr>
          <a:xfrm>
            <a:off x="8536302" y="4749851"/>
            <a:ext cx="548700" cy="393600"/>
          </a:xfrm>
          <a:prstGeom prst="rect">
            <a:avLst/>
          </a:prstGeom>
        </p:spPr>
        <p:txBody>
          <a:bodyPr anchorCtr="0" anchor="t"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pic>
        <p:nvPicPr>
          <p:cNvPr id="130" name="Google Shape;130;p29"/>
          <p:cNvPicPr preferRelativeResize="0"/>
          <p:nvPr/>
        </p:nvPicPr>
        <p:blipFill>
          <a:blip r:embed="rId2">
            <a:alphaModFix/>
          </a:blip>
          <a:stretch>
            <a:fillRect/>
          </a:stretch>
        </p:blipFill>
        <p:spPr>
          <a:xfrm>
            <a:off x="7906225" y="123626"/>
            <a:ext cx="1089576" cy="1989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131" name="Shape 131"/>
        <p:cNvGrpSpPr/>
        <p:nvPr/>
      </p:nvGrpSpPr>
      <p:grpSpPr>
        <a:xfrm>
          <a:off x="0" y="0"/>
          <a:ext cx="0" cy="0"/>
          <a:chOff x="0" y="0"/>
          <a:chExt cx="0" cy="0"/>
        </a:xfrm>
      </p:grpSpPr>
      <p:sp>
        <p:nvSpPr>
          <p:cNvPr id="132" name="Google Shape;132;p30"/>
          <p:cNvSpPr txBox="1"/>
          <p:nvPr>
            <p:ph idx="12" type="sldNum"/>
          </p:nvPr>
        </p:nvSpPr>
        <p:spPr>
          <a:xfrm>
            <a:off x="8536302" y="4749851"/>
            <a:ext cx="548700" cy="393600"/>
          </a:xfrm>
          <a:prstGeom prst="rect">
            <a:avLst/>
          </a:prstGeom>
        </p:spPr>
        <p:txBody>
          <a:bodyPr anchorCtr="0" anchor="t"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pic>
        <p:nvPicPr>
          <p:cNvPr id="133" name="Google Shape;133;p30"/>
          <p:cNvPicPr preferRelativeResize="0"/>
          <p:nvPr/>
        </p:nvPicPr>
        <p:blipFill rotWithShape="1">
          <a:blip r:embed="rId2">
            <a:alphaModFix/>
          </a:blip>
          <a:srcRect b="0" l="915" r="590" t="0"/>
          <a:stretch/>
        </p:blipFill>
        <p:spPr>
          <a:xfrm>
            <a:off x="0" y="5062150"/>
            <a:ext cx="9144000" cy="813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rgbClr val="2E393F"/>
        </a:solidFill>
      </p:bgPr>
    </p:bg>
    <p:spTree>
      <p:nvGrpSpPr>
        <p:cNvPr id="134" name="Shape 134"/>
        <p:cNvGrpSpPr/>
        <p:nvPr/>
      </p:nvGrpSpPr>
      <p:grpSpPr>
        <a:xfrm>
          <a:off x="0" y="0"/>
          <a:ext cx="0" cy="0"/>
          <a:chOff x="0" y="0"/>
          <a:chExt cx="0" cy="0"/>
        </a:xfrm>
      </p:grpSpPr>
      <p:grpSp>
        <p:nvGrpSpPr>
          <p:cNvPr id="135" name="Google Shape;135;p31"/>
          <p:cNvGrpSpPr/>
          <p:nvPr/>
        </p:nvGrpSpPr>
        <p:grpSpPr>
          <a:xfrm>
            <a:off x="830392" y="1191256"/>
            <a:ext cx="745763" cy="45826"/>
            <a:chOff x="4580561" y="2589004"/>
            <a:chExt cx="1064464" cy="25200"/>
          </a:xfrm>
        </p:grpSpPr>
        <p:sp>
          <p:nvSpPr>
            <p:cNvPr id="136" name="Google Shape;136;p3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31"/>
          <p:cNvSpPr txBox="1"/>
          <p:nvPr>
            <p:ph type="title"/>
          </p:nvPr>
        </p:nvSpPr>
        <p:spPr>
          <a:xfrm>
            <a:off x="729450" y="1322450"/>
            <a:ext cx="7688400" cy="151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3600"/>
              <a:buChar char="●"/>
              <a:defRPr sz="3600">
                <a:solidFill>
                  <a:schemeClr val="lt1"/>
                </a:solidFill>
              </a:defRPr>
            </a:lvl1pPr>
            <a:lvl2pPr lvl="1" rtl="0">
              <a:spcBef>
                <a:spcPts val="0"/>
              </a:spcBef>
              <a:spcAft>
                <a:spcPts val="0"/>
              </a:spcAft>
              <a:buClr>
                <a:schemeClr val="lt1"/>
              </a:buClr>
              <a:buSzPts val="3600"/>
              <a:buChar char="○"/>
              <a:defRPr sz="3600">
                <a:solidFill>
                  <a:schemeClr val="lt1"/>
                </a:solidFill>
              </a:defRPr>
            </a:lvl2pPr>
            <a:lvl3pPr lvl="2" rtl="0">
              <a:spcBef>
                <a:spcPts val="0"/>
              </a:spcBef>
              <a:spcAft>
                <a:spcPts val="0"/>
              </a:spcAft>
              <a:buClr>
                <a:schemeClr val="lt1"/>
              </a:buClr>
              <a:buSzPts val="3600"/>
              <a:buChar char="■"/>
              <a:defRPr sz="3600">
                <a:solidFill>
                  <a:schemeClr val="lt1"/>
                </a:solidFill>
              </a:defRPr>
            </a:lvl3pPr>
            <a:lvl4pPr lvl="3" rtl="0">
              <a:spcBef>
                <a:spcPts val="0"/>
              </a:spcBef>
              <a:spcAft>
                <a:spcPts val="0"/>
              </a:spcAft>
              <a:buClr>
                <a:schemeClr val="lt1"/>
              </a:buClr>
              <a:buSzPts val="3600"/>
              <a:buChar char="●"/>
              <a:defRPr sz="3600">
                <a:solidFill>
                  <a:schemeClr val="lt1"/>
                </a:solidFill>
              </a:defRPr>
            </a:lvl4pPr>
            <a:lvl5pPr lvl="4" rtl="0">
              <a:spcBef>
                <a:spcPts val="0"/>
              </a:spcBef>
              <a:spcAft>
                <a:spcPts val="0"/>
              </a:spcAft>
              <a:buClr>
                <a:schemeClr val="lt1"/>
              </a:buClr>
              <a:buSzPts val="3600"/>
              <a:buChar char="○"/>
              <a:defRPr sz="3600">
                <a:solidFill>
                  <a:schemeClr val="lt1"/>
                </a:solidFill>
              </a:defRPr>
            </a:lvl5pPr>
            <a:lvl6pPr lvl="5" rtl="0">
              <a:spcBef>
                <a:spcPts val="0"/>
              </a:spcBef>
              <a:spcAft>
                <a:spcPts val="0"/>
              </a:spcAft>
              <a:buClr>
                <a:schemeClr val="lt1"/>
              </a:buClr>
              <a:buSzPts val="3600"/>
              <a:buChar char="■"/>
              <a:defRPr sz="3600">
                <a:solidFill>
                  <a:schemeClr val="lt1"/>
                </a:solidFill>
              </a:defRPr>
            </a:lvl6pPr>
            <a:lvl7pPr lvl="6" rtl="0">
              <a:spcBef>
                <a:spcPts val="0"/>
              </a:spcBef>
              <a:spcAft>
                <a:spcPts val="0"/>
              </a:spcAft>
              <a:buClr>
                <a:schemeClr val="lt1"/>
              </a:buClr>
              <a:buSzPts val="3600"/>
              <a:buChar char="●"/>
              <a:defRPr sz="3600">
                <a:solidFill>
                  <a:schemeClr val="lt1"/>
                </a:solidFill>
              </a:defRPr>
            </a:lvl7pPr>
            <a:lvl8pPr lvl="7" rtl="0">
              <a:spcBef>
                <a:spcPts val="0"/>
              </a:spcBef>
              <a:spcAft>
                <a:spcPts val="0"/>
              </a:spcAft>
              <a:buClr>
                <a:schemeClr val="lt1"/>
              </a:buClr>
              <a:buSzPts val="3600"/>
              <a:buChar char="○"/>
              <a:defRPr sz="3600">
                <a:solidFill>
                  <a:schemeClr val="lt1"/>
                </a:solidFill>
              </a:defRPr>
            </a:lvl8pPr>
            <a:lvl9pPr lvl="8" rtl="0">
              <a:spcBef>
                <a:spcPts val="0"/>
              </a:spcBef>
              <a:spcAft>
                <a:spcPts val="0"/>
              </a:spcAft>
              <a:buClr>
                <a:schemeClr val="lt1"/>
              </a:buClr>
              <a:buSzPts val="3600"/>
              <a:buChar char="■"/>
              <a:defRPr sz="3600">
                <a:solidFill>
                  <a:schemeClr val="lt1"/>
                </a:solidFill>
              </a:defRPr>
            </a:lvl9pPr>
          </a:lstStyle>
          <a:p/>
        </p:txBody>
      </p:sp>
      <p:sp>
        <p:nvSpPr>
          <p:cNvPr id="139" name="Google Shape;139;p31"/>
          <p:cNvSpPr txBox="1"/>
          <p:nvPr>
            <p:ph idx="12" type="sldNum"/>
          </p:nvPr>
        </p:nvSpPr>
        <p:spPr>
          <a:xfrm>
            <a:off x="8536302" y="4749851"/>
            <a:ext cx="548700" cy="393600"/>
          </a:xfrm>
          <a:prstGeom prst="rect">
            <a:avLst/>
          </a:prstGeom>
        </p:spPr>
        <p:txBody>
          <a:bodyPr anchorCtr="0" anchor="t" bIns="91425" lIns="91425" spcFirstLastPara="1" rIns="91425" wrap="square" tIns="91425">
            <a:noAutofit/>
          </a:bodyPr>
          <a:lstStyle>
            <a:lvl1pPr lvl="0" rtl="0">
              <a:buNone/>
              <a:defRPr sz="1400">
                <a:solidFill>
                  <a:schemeClr val="lt1"/>
                </a:solidFill>
              </a:defRPr>
            </a:lvl1pPr>
            <a:lvl2pPr lvl="1" rtl="0">
              <a:buNone/>
              <a:defRPr sz="1400">
                <a:solidFill>
                  <a:schemeClr val="lt1"/>
                </a:solidFill>
              </a:defRPr>
            </a:lvl2pPr>
            <a:lvl3pPr lvl="2" rtl="0">
              <a:buNone/>
              <a:defRPr sz="1400">
                <a:solidFill>
                  <a:schemeClr val="lt1"/>
                </a:solidFill>
              </a:defRPr>
            </a:lvl3pPr>
            <a:lvl4pPr lvl="3" rtl="0">
              <a:buNone/>
              <a:defRPr sz="1400">
                <a:solidFill>
                  <a:schemeClr val="lt1"/>
                </a:solidFill>
              </a:defRPr>
            </a:lvl4pPr>
            <a:lvl5pPr lvl="4" rtl="0">
              <a:buNone/>
              <a:defRPr sz="1400">
                <a:solidFill>
                  <a:schemeClr val="lt1"/>
                </a:solidFill>
              </a:defRPr>
            </a:lvl5pPr>
            <a:lvl6pPr lvl="5" rtl="0">
              <a:buNone/>
              <a:defRPr sz="1400">
                <a:solidFill>
                  <a:schemeClr val="lt1"/>
                </a:solidFill>
              </a:defRPr>
            </a:lvl6pPr>
            <a:lvl7pPr lvl="6" rtl="0">
              <a:buNone/>
              <a:defRPr sz="1400">
                <a:solidFill>
                  <a:schemeClr val="lt1"/>
                </a:solidFill>
              </a:defRPr>
            </a:lvl7pPr>
            <a:lvl8pPr lvl="7" rtl="0">
              <a:buNone/>
              <a:defRPr sz="1400">
                <a:solidFill>
                  <a:schemeClr val="lt1"/>
                </a:solidFill>
              </a:defRPr>
            </a:lvl8pPr>
            <a:lvl9pPr lvl="8" rtl="0">
              <a:buNone/>
              <a:defRPr sz="14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0" name="Google Shape;140;p31"/>
          <p:cNvPicPr preferRelativeResize="0"/>
          <p:nvPr/>
        </p:nvPicPr>
        <p:blipFill rotWithShape="1">
          <a:blip r:embed="rId2">
            <a:alphaModFix/>
          </a:blip>
          <a:srcRect b="0" l="915" r="590" t="0"/>
          <a:stretch/>
        </p:blipFill>
        <p:spPr>
          <a:xfrm>
            <a:off x="0" y="5062150"/>
            <a:ext cx="9144000" cy="81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8109750" y="-2"/>
            <a:ext cx="1034249" cy="310275"/>
          </a:xfrm>
          <a:prstGeom prst="rect">
            <a:avLst/>
          </a:prstGeom>
          <a:noFill/>
          <a:ln>
            <a:noFill/>
          </a:ln>
        </p:spPr>
      </p:pic>
      <p:sp>
        <p:nvSpPr>
          <p:cNvPr id="21" name="Google Shape;21;p4"/>
          <p:cNvSpPr/>
          <p:nvPr/>
        </p:nvSpPr>
        <p:spPr>
          <a:xfrm>
            <a:off x="0" y="5056825"/>
            <a:ext cx="9144000" cy="86700"/>
          </a:xfrm>
          <a:prstGeom prst="rect">
            <a:avLst/>
          </a:prstGeom>
          <a:gradFill>
            <a:gsLst>
              <a:gs pos="0">
                <a:srgbClr val="27D79A"/>
              </a:gs>
              <a:gs pos="36000">
                <a:srgbClr val="03B4F0"/>
              </a:gs>
              <a:gs pos="70000">
                <a:srgbClr val="0768DD"/>
              </a:gs>
              <a:gs pos="100000">
                <a:srgbClr val="5F1AE5"/>
              </a:gs>
              <a:gs pos="100000">
                <a:srgbClr val="737373"/>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showMasterSp="0">
  <p:cSld name="1_angled white col_1">
    <p:spTree>
      <p:nvGrpSpPr>
        <p:cNvPr id="141" name="Shape 141"/>
        <p:cNvGrpSpPr/>
        <p:nvPr/>
      </p:nvGrpSpPr>
      <p:grpSpPr>
        <a:xfrm>
          <a:off x="0" y="0"/>
          <a:ext cx="0" cy="0"/>
          <a:chOff x="0" y="0"/>
          <a:chExt cx="0" cy="0"/>
        </a:xfrm>
      </p:grpSpPr>
      <p:pic>
        <p:nvPicPr>
          <p:cNvPr id="142" name="Google Shape;142;p32"/>
          <p:cNvPicPr preferRelativeResize="0"/>
          <p:nvPr/>
        </p:nvPicPr>
        <p:blipFill rotWithShape="1">
          <a:blip r:embed="rId2">
            <a:alphaModFix/>
          </a:blip>
          <a:srcRect b="0" l="0" r="0" t="98804"/>
          <a:stretch/>
        </p:blipFill>
        <p:spPr>
          <a:xfrm>
            <a:off x="0" y="5081719"/>
            <a:ext cx="9144002" cy="87075"/>
          </a:xfrm>
          <a:prstGeom prst="rect">
            <a:avLst/>
          </a:prstGeom>
          <a:noFill/>
          <a:ln>
            <a:noFill/>
          </a:ln>
        </p:spPr>
      </p:pic>
      <p:pic>
        <p:nvPicPr>
          <p:cNvPr id="143" name="Google Shape;143;p32"/>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4" name="Shape 144"/>
        <p:cNvGrpSpPr/>
        <p:nvPr/>
      </p:nvGrpSpPr>
      <p:grpSpPr>
        <a:xfrm>
          <a:off x="0" y="0"/>
          <a:ext cx="0" cy="0"/>
          <a:chOff x="0" y="0"/>
          <a:chExt cx="0" cy="0"/>
        </a:xfrm>
      </p:grpSpPr>
      <p:sp>
        <p:nvSpPr>
          <p:cNvPr id="145" name="Google Shape;145;p33"/>
          <p:cNvSpPr txBox="1"/>
          <p:nvPr>
            <p:ph type="title"/>
          </p:nvPr>
        </p:nvSpPr>
        <p:spPr>
          <a:xfrm>
            <a:off x="311706" y="114571"/>
            <a:ext cx="6216600" cy="3789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800"/>
              <a:buChar char="●"/>
              <a:defRPr sz="1800"/>
            </a:lvl1pPr>
            <a:lvl2pPr lvl="1" rtl="0">
              <a:spcBef>
                <a:spcPts val="0"/>
              </a:spcBef>
              <a:spcAft>
                <a:spcPts val="0"/>
              </a:spcAft>
              <a:buSzPts val="1100"/>
              <a:buChar char="○"/>
              <a:defRPr sz="1100"/>
            </a:lvl2pPr>
            <a:lvl3pPr lvl="2" rtl="0">
              <a:spcBef>
                <a:spcPts val="0"/>
              </a:spcBef>
              <a:spcAft>
                <a:spcPts val="0"/>
              </a:spcAft>
              <a:buSzPts val="1100"/>
              <a:buChar char="■"/>
              <a:defRPr sz="1100"/>
            </a:lvl3pPr>
            <a:lvl4pPr lvl="3" rtl="0">
              <a:spcBef>
                <a:spcPts val="0"/>
              </a:spcBef>
              <a:spcAft>
                <a:spcPts val="0"/>
              </a:spcAft>
              <a:buSzPts val="1100"/>
              <a:buChar char="●"/>
              <a:defRPr sz="1100"/>
            </a:lvl4pPr>
            <a:lvl5pPr lvl="4" rtl="0">
              <a:spcBef>
                <a:spcPts val="0"/>
              </a:spcBef>
              <a:spcAft>
                <a:spcPts val="0"/>
              </a:spcAft>
              <a:buSzPts val="1100"/>
              <a:buChar char="○"/>
              <a:defRPr sz="1100"/>
            </a:lvl5pPr>
            <a:lvl6pPr lvl="5" rtl="0">
              <a:spcBef>
                <a:spcPts val="0"/>
              </a:spcBef>
              <a:spcAft>
                <a:spcPts val="0"/>
              </a:spcAft>
              <a:buSzPts val="1100"/>
              <a:buChar char="■"/>
              <a:defRPr sz="1100"/>
            </a:lvl6pPr>
            <a:lvl7pPr lvl="6" rtl="0">
              <a:spcBef>
                <a:spcPts val="0"/>
              </a:spcBef>
              <a:spcAft>
                <a:spcPts val="0"/>
              </a:spcAft>
              <a:buSzPts val="1100"/>
              <a:buChar char="●"/>
              <a:defRPr sz="1100"/>
            </a:lvl7pPr>
            <a:lvl8pPr lvl="7" rtl="0">
              <a:spcBef>
                <a:spcPts val="0"/>
              </a:spcBef>
              <a:spcAft>
                <a:spcPts val="0"/>
              </a:spcAft>
              <a:buSzPts val="1100"/>
              <a:buChar char="○"/>
              <a:defRPr sz="1100"/>
            </a:lvl8pPr>
            <a:lvl9pPr lvl="8" rtl="0">
              <a:spcBef>
                <a:spcPts val="0"/>
              </a:spcBef>
              <a:spcAft>
                <a:spcPts val="0"/>
              </a:spcAft>
              <a:buSzPts val="1100"/>
              <a:buChar char="■"/>
              <a:defRPr sz="1100"/>
            </a:lvl9pPr>
          </a:lstStyle>
          <a:p/>
        </p:txBody>
      </p:sp>
      <p:sp>
        <p:nvSpPr>
          <p:cNvPr id="146" name="Google Shape;146;p33"/>
          <p:cNvSpPr txBox="1"/>
          <p:nvPr>
            <p:ph idx="1" type="body"/>
          </p:nvPr>
        </p:nvSpPr>
        <p:spPr>
          <a:xfrm>
            <a:off x="311706" y="678579"/>
            <a:ext cx="8520900" cy="3890400"/>
          </a:xfrm>
          <a:prstGeom prst="rect">
            <a:avLst/>
          </a:prstGeom>
          <a:noFill/>
          <a:ln>
            <a:noFill/>
          </a:ln>
        </p:spPr>
        <p:txBody>
          <a:bodyPr anchorCtr="0" anchor="ctr" bIns="68575" lIns="68575" spcFirstLastPara="1" rIns="68575" wrap="square" tIns="68575">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147" name="Google Shape;147;p33"/>
          <p:cNvSpPr txBox="1"/>
          <p:nvPr>
            <p:ph idx="12" type="sldNum"/>
          </p:nvPr>
        </p:nvSpPr>
        <p:spPr>
          <a:xfrm>
            <a:off x="7924029" y="4929328"/>
            <a:ext cx="1097400" cy="155100"/>
          </a:xfrm>
          <a:prstGeom prst="rect">
            <a:avLst/>
          </a:prstGeom>
        </p:spPr>
        <p:txBody>
          <a:bodyPr anchorCtr="0" anchor="t" bIns="68575" lIns="68575" spcFirstLastPara="1" rIns="68575" wrap="square" tIns="68575">
            <a:noAutofit/>
          </a:bodyPr>
          <a:lstStyle>
            <a:lvl1pPr lvl="0" rtl="0" algn="r">
              <a:buNone/>
              <a:defRPr sz="600">
                <a:latin typeface="Roboto Light"/>
                <a:ea typeface="Roboto Light"/>
                <a:cs typeface="Roboto Light"/>
                <a:sym typeface="Roboto Light"/>
              </a:defRPr>
            </a:lvl1pPr>
            <a:lvl2pPr lvl="1" rtl="0" algn="r">
              <a:buNone/>
              <a:defRPr sz="600">
                <a:latin typeface="Roboto Light"/>
                <a:ea typeface="Roboto Light"/>
                <a:cs typeface="Roboto Light"/>
                <a:sym typeface="Roboto Light"/>
              </a:defRPr>
            </a:lvl2pPr>
            <a:lvl3pPr lvl="2" rtl="0" algn="r">
              <a:buNone/>
              <a:defRPr sz="600">
                <a:latin typeface="Roboto Light"/>
                <a:ea typeface="Roboto Light"/>
                <a:cs typeface="Roboto Light"/>
                <a:sym typeface="Roboto Light"/>
              </a:defRPr>
            </a:lvl3pPr>
            <a:lvl4pPr lvl="3" rtl="0" algn="r">
              <a:buNone/>
              <a:defRPr sz="600">
                <a:latin typeface="Roboto Light"/>
                <a:ea typeface="Roboto Light"/>
                <a:cs typeface="Roboto Light"/>
                <a:sym typeface="Roboto Light"/>
              </a:defRPr>
            </a:lvl4pPr>
            <a:lvl5pPr lvl="4" rtl="0" algn="r">
              <a:buNone/>
              <a:defRPr sz="600">
                <a:latin typeface="Roboto Light"/>
                <a:ea typeface="Roboto Light"/>
                <a:cs typeface="Roboto Light"/>
                <a:sym typeface="Roboto Light"/>
              </a:defRPr>
            </a:lvl5pPr>
            <a:lvl6pPr lvl="5" rtl="0" algn="r">
              <a:buNone/>
              <a:defRPr sz="600">
                <a:latin typeface="Roboto Light"/>
                <a:ea typeface="Roboto Light"/>
                <a:cs typeface="Roboto Light"/>
                <a:sym typeface="Roboto Light"/>
              </a:defRPr>
            </a:lvl6pPr>
            <a:lvl7pPr lvl="6" rtl="0" algn="r">
              <a:buNone/>
              <a:defRPr sz="600">
                <a:latin typeface="Roboto Light"/>
                <a:ea typeface="Roboto Light"/>
                <a:cs typeface="Roboto Light"/>
                <a:sym typeface="Roboto Light"/>
              </a:defRPr>
            </a:lvl7pPr>
            <a:lvl8pPr lvl="7" rtl="0" algn="r">
              <a:buNone/>
              <a:defRPr sz="600">
                <a:latin typeface="Roboto Light"/>
                <a:ea typeface="Roboto Light"/>
                <a:cs typeface="Roboto Light"/>
                <a:sym typeface="Roboto Light"/>
              </a:defRPr>
            </a:lvl8pPr>
            <a:lvl9pPr lvl="8" rtl="0" algn="r">
              <a:buNone/>
              <a:defRPr sz="600">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48" name="Shape 148"/>
        <p:cNvGrpSpPr/>
        <p:nvPr/>
      </p:nvGrpSpPr>
      <p:grpSpPr>
        <a:xfrm>
          <a:off x="0" y="0"/>
          <a:ext cx="0" cy="0"/>
          <a:chOff x="0" y="0"/>
          <a:chExt cx="0" cy="0"/>
        </a:xfrm>
      </p:grpSpPr>
      <p:sp>
        <p:nvSpPr>
          <p:cNvPr id="149" name="Google Shape;149;p34"/>
          <p:cNvSpPr txBox="1"/>
          <p:nvPr>
            <p:ph type="title"/>
          </p:nvPr>
        </p:nvSpPr>
        <p:spPr>
          <a:xfrm>
            <a:off x="313300" y="273850"/>
            <a:ext cx="8202000" cy="480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Roboto"/>
              <a:buNone/>
              <a:defRPr b="1" i="0" sz="2400" u="none" cap="none" strike="noStrike">
                <a:solidFill>
                  <a:schemeClr val="dk1"/>
                </a:solidFill>
                <a:latin typeface="Roboto"/>
                <a:ea typeface="Roboto"/>
                <a:cs typeface="Roboto"/>
                <a:sym typeface="Robo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0" name="Google Shape;150;p34"/>
          <p:cNvSpPr txBox="1"/>
          <p:nvPr>
            <p:ph idx="1" type="body"/>
          </p:nvPr>
        </p:nvSpPr>
        <p:spPr>
          <a:xfrm>
            <a:off x="313300" y="1369225"/>
            <a:ext cx="8505900" cy="3263400"/>
          </a:xfrm>
          <a:prstGeom prst="rect">
            <a:avLst/>
          </a:prstGeom>
          <a:noFill/>
          <a:ln>
            <a:noFill/>
          </a:ln>
        </p:spPr>
        <p:txBody>
          <a:bodyPr anchorCtr="0" anchor="t" bIns="45700" lIns="91425" spcFirstLastPara="1" rIns="91425" wrap="square" tIns="45700">
            <a:noAutofit/>
          </a:bodyPr>
          <a:lstStyle>
            <a:lvl1pPr indent="-304800" lvl="0" marL="457200" marR="0" rtl="0" algn="l">
              <a:lnSpc>
                <a:spcPct val="90000"/>
              </a:lnSpc>
              <a:spcBef>
                <a:spcPts val="8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1pPr>
            <a:lvl2pPr indent="-304800" lvl="1" marL="9144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2pPr>
            <a:lvl3pPr indent="-304800" lvl="2" marL="13716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3pPr>
            <a:lvl4pPr indent="-304800" lvl="3" marL="18288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4pPr>
            <a:lvl5pPr indent="-304800" lvl="4" marL="22860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5pPr>
            <a:lvl6pPr indent="-304800" lvl="5" marL="27432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6pPr>
            <a:lvl7pPr indent="-304800" lvl="6" marL="32004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7pPr>
            <a:lvl8pPr indent="-304800" lvl="7" marL="36576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8pPr>
            <a:lvl9pPr indent="-304800" lvl="8" marL="4114800" marR="0" rtl="0" algn="l">
              <a:lnSpc>
                <a:spcPct val="90000"/>
              </a:lnSpc>
              <a:spcBef>
                <a:spcPts val="400"/>
              </a:spcBef>
              <a:spcAft>
                <a:spcPts val="0"/>
              </a:spcAft>
              <a:buClr>
                <a:schemeClr val="dk1"/>
              </a:buClr>
              <a:buSzPts val="1200"/>
              <a:buFont typeface="Roboto"/>
              <a:buChar char="•"/>
              <a:defRPr i="0" sz="1200" u="none" cap="none" strike="noStrike">
                <a:solidFill>
                  <a:schemeClr val="dk1"/>
                </a:solidFill>
                <a:latin typeface="Roboto"/>
                <a:ea typeface="Roboto"/>
                <a:cs typeface="Roboto"/>
                <a:sym typeface="Roboto"/>
              </a:defRPr>
            </a:lvl9pPr>
          </a:lstStyle>
          <a:p/>
        </p:txBody>
      </p:sp>
      <p:sp>
        <p:nvSpPr>
          <p:cNvPr id="151" name="Google Shape;151;p34"/>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400">
                <a:solidFill>
                  <a:schemeClr val="dk1"/>
                </a:solidFill>
                <a:latin typeface="Calibri"/>
                <a:ea typeface="Calibri"/>
                <a:cs typeface="Calibri"/>
                <a:sym typeface="Calibri"/>
              </a:defRPr>
            </a:lvl1pPr>
            <a:lvl2pPr indent="0" lvl="1" marL="0" marR="0" rtl="0" algn="l">
              <a:spcBef>
                <a:spcPts val="0"/>
              </a:spcBef>
              <a:buNone/>
              <a:defRPr sz="1400">
                <a:solidFill>
                  <a:schemeClr val="dk1"/>
                </a:solidFill>
                <a:latin typeface="Calibri"/>
                <a:ea typeface="Calibri"/>
                <a:cs typeface="Calibri"/>
                <a:sym typeface="Calibri"/>
              </a:defRPr>
            </a:lvl2pPr>
            <a:lvl3pPr indent="0" lvl="2" marL="0" marR="0" rtl="0" algn="l">
              <a:spcBef>
                <a:spcPts val="0"/>
              </a:spcBef>
              <a:buNone/>
              <a:defRPr sz="1400">
                <a:solidFill>
                  <a:schemeClr val="dk1"/>
                </a:solidFill>
                <a:latin typeface="Calibri"/>
                <a:ea typeface="Calibri"/>
                <a:cs typeface="Calibri"/>
                <a:sym typeface="Calibri"/>
              </a:defRPr>
            </a:lvl3pPr>
            <a:lvl4pPr indent="0" lvl="3" marL="0" marR="0" rtl="0" algn="l">
              <a:spcBef>
                <a:spcPts val="0"/>
              </a:spcBef>
              <a:buNone/>
              <a:defRPr sz="1400">
                <a:solidFill>
                  <a:schemeClr val="dk1"/>
                </a:solidFill>
                <a:latin typeface="Calibri"/>
                <a:ea typeface="Calibri"/>
                <a:cs typeface="Calibri"/>
                <a:sym typeface="Calibri"/>
              </a:defRPr>
            </a:lvl4pPr>
            <a:lvl5pPr indent="0" lvl="4" marL="0" marR="0" rtl="0" algn="l">
              <a:spcBef>
                <a:spcPts val="0"/>
              </a:spcBef>
              <a:buNone/>
              <a:defRPr sz="1400">
                <a:solidFill>
                  <a:schemeClr val="dk1"/>
                </a:solidFill>
                <a:latin typeface="Calibri"/>
                <a:ea typeface="Calibri"/>
                <a:cs typeface="Calibri"/>
                <a:sym typeface="Calibri"/>
              </a:defRPr>
            </a:lvl5pPr>
            <a:lvl6pPr indent="0" lvl="5" marL="0" marR="0" rtl="0" algn="l">
              <a:spcBef>
                <a:spcPts val="0"/>
              </a:spcBef>
              <a:buNone/>
              <a:defRPr sz="1400">
                <a:solidFill>
                  <a:schemeClr val="dk1"/>
                </a:solidFill>
                <a:latin typeface="Calibri"/>
                <a:ea typeface="Calibri"/>
                <a:cs typeface="Calibri"/>
                <a:sym typeface="Calibri"/>
              </a:defRPr>
            </a:lvl6pPr>
            <a:lvl7pPr indent="0" lvl="6" marL="0" marR="0" rtl="0" algn="l">
              <a:spcBef>
                <a:spcPts val="0"/>
              </a:spcBef>
              <a:buNone/>
              <a:defRPr sz="1400">
                <a:solidFill>
                  <a:schemeClr val="dk1"/>
                </a:solidFill>
                <a:latin typeface="Calibri"/>
                <a:ea typeface="Calibri"/>
                <a:cs typeface="Calibri"/>
                <a:sym typeface="Calibri"/>
              </a:defRPr>
            </a:lvl7pPr>
            <a:lvl8pPr indent="0" lvl="7" marL="0" marR="0" rtl="0" algn="l">
              <a:spcBef>
                <a:spcPts val="0"/>
              </a:spcBef>
              <a:buNone/>
              <a:defRPr sz="1400">
                <a:solidFill>
                  <a:schemeClr val="dk1"/>
                </a:solidFill>
                <a:latin typeface="Calibri"/>
                <a:ea typeface="Calibri"/>
                <a:cs typeface="Calibri"/>
                <a:sym typeface="Calibri"/>
              </a:defRPr>
            </a:lvl8pPr>
            <a:lvl9pPr indent="0" lvl="8" marL="0" marR="0" rtl="0" algn="l">
              <a:spcBef>
                <a:spcPts val="0"/>
              </a:spcBef>
              <a:buNone/>
              <a:defRPr sz="14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52" name="Google Shape;152;p34"/>
          <p:cNvSpPr txBox="1"/>
          <p:nvPr>
            <p:ph idx="2" type="subTitle"/>
          </p:nvPr>
        </p:nvSpPr>
        <p:spPr>
          <a:xfrm>
            <a:off x="313300" y="582025"/>
            <a:ext cx="8505900" cy="38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200">
                <a:latin typeface="Roboto"/>
                <a:ea typeface="Roboto"/>
                <a:cs typeface="Roboto"/>
                <a:sym typeface="Roboto"/>
              </a:defRPr>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red tab" showMasterSp="0">
  <p:cSld name="2_large red tab">
    <p:spTree>
      <p:nvGrpSpPr>
        <p:cNvPr id="153" name="Shape 153"/>
        <p:cNvGrpSpPr/>
        <p:nvPr/>
      </p:nvGrpSpPr>
      <p:grpSpPr>
        <a:xfrm>
          <a:off x="0" y="0"/>
          <a:ext cx="0" cy="0"/>
          <a:chOff x="0" y="0"/>
          <a:chExt cx="0" cy="0"/>
        </a:xfrm>
      </p:grpSpPr>
      <p:sp>
        <p:nvSpPr>
          <p:cNvPr id="154" name="Google Shape;154;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Char char="●"/>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pic>
        <p:nvPicPr>
          <p:cNvPr id="155" name="Google Shape;155;p35"/>
          <p:cNvPicPr preferRelativeResize="0"/>
          <p:nvPr/>
        </p:nvPicPr>
        <p:blipFill>
          <a:blip r:embed="rId2">
            <a:alphaModFix/>
          </a:blip>
          <a:stretch>
            <a:fillRect/>
          </a:stretch>
        </p:blipFill>
        <p:spPr>
          <a:xfrm>
            <a:off x="8269348" y="127388"/>
            <a:ext cx="697821" cy="197363"/>
          </a:xfrm>
          <a:prstGeom prst="rect">
            <a:avLst/>
          </a:prstGeom>
          <a:noFill/>
          <a:ln>
            <a:noFill/>
          </a:ln>
        </p:spPr>
      </p:pic>
      <p:sp>
        <p:nvSpPr>
          <p:cNvPr id="156" name="Google Shape;156;p35"/>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lang="en" sz="500"/>
              <a:t>//</a:t>
            </a:r>
            <a:r>
              <a:rPr lang="en" sz="500"/>
              <a:t> QUALTRICS 2020 </a:t>
            </a:r>
            <a:r>
              <a:rPr b="1" lang="en" sz="500"/>
              <a:t>//</a:t>
            </a:r>
            <a:r>
              <a:rPr lang="en" sz="500"/>
              <a:t> COMPANY CONFIDENTIAL</a:t>
            </a:r>
            <a:endParaRPr b="1" sz="500">
              <a:solidFill>
                <a:srgbClr val="BFBFBF"/>
              </a:solidFill>
              <a:latin typeface="Helvetica Neue"/>
              <a:ea typeface="Helvetica Neue"/>
              <a:cs typeface="Helvetica Neue"/>
              <a:sym typeface="Helvetica Neue"/>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showMasterSp="0">
  <p:cSld name="TITLE_AND_BODY_1">
    <p:bg>
      <p:bgPr>
        <a:solidFill>
          <a:srgbClr val="000000"/>
        </a:solidFill>
      </p:bgPr>
    </p:bg>
    <p:spTree>
      <p:nvGrpSpPr>
        <p:cNvPr id="157" name="Shape 157"/>
        <p:cNvGrpSpPr/>
        <p:nvPr/>
      </p:nvGrpSpPr>
      <p:grpSpPr>
        <a:xfrm>
          <a:off x="0" y="0"/>
          <a:ext cx="0" cy="0"/>
          <a:chOff x="0" y="0"/>
          <a:chExt cx="0" cy="0"/>
        </a:xfrm>
      </p:grpSpPr>
      <p:sp>
        <p:nvSpPr>
          <p:cNvPr id="158" name="Google Shape;158;p36"/>
          <p:cNvSpPr/>
          <p:nvPr/>
        </p:nvSpPr>
        <p:spPr>
          <a:xfrm>
            <a:off x="-25957" y="-30499"/>
            <a:ext cx="9195900" cy="5204400"/>
          </a:xfrm>
          <a:prstGeom prst="rect">
            <a:avLst/>
          </a:prstGeom>
          <a:gradFill>
            <a:gsLst>
              <a:gs pos="0">
                <a:srgbClr val="21DBAA"/>
              </a:gs>
              <a:gs pos="32340">
                <a:srgbClr val="00A1FE"/>
              </a:gs>
              <a:gs pos="78270">
                <a:srgbClr val="0768DD"/>
              </a:gs>
              <a:gs pos="100000">
                <a:srgbClr val="5F1AE5"/>
              </a:gs>
            </a:gsLst>
            <a:path path="circle">
              <a:fillToRect b="100%" r="100%"/>
            </a:path>
            <a:tileRect l="-100%" t="-100%"/>
          </a:gra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00B4EF"/>
              </a:buClr>
              <a:buSzPts val="800"/>
              <a:buFont typeface="Helvetica Neue"/>
              <a:buNone/>
            </a:pPr>
            <a:r>
              <a:t/>
            </a:r>
            <a:endParaRPr b="1" i="0" sz="800" u="none" cap="none" strike="noStrike">
              <a:solidFill>
                <a:srgbClr val="00B4EF"/>
              </a:solidFill>
              <a:latin typeface="Helvetica Neue"/>
              <a:ea typeface="Helvetica Neue"/>
              <a:cs typeface="Helvetica Neue"/>
              <a:sym typeface="Helvetica Neue"/>
            </a:endParaRPr>
          </a:p>
        </p:txBody>
      </p:sp>
      <p:sp>
        <p:nvSpPr>
          <p:cNvPr id="159" name="Google Shape;159;p36"/>
          <p:cNvSpPr txBox="1"/>
          <p:nvPr>
            <p:ph idx="1" type="body"/>
          </p:nvPr>
        </p:nvSpPr>
        <p:spPr>
          <a:xfrm>
            <a:off x="752475" y="790575"/>
            <a:ext cx="3442500" cy="4610100"/>
          </a:xfrm>
          <a:prstGeom prst="rect">
            <a:avLst/>
          </a:prstGeom>
          <a:noFill/>
          <a:ln>
            <a:noFill/>
          </a:ln>
        </p:spPr>
        <p:txBody>
          <a:bodyPr anchorCtr="0" anchor="ctr" bIns="19050" lIns="19050" spcFirstLastPara="1" rIns="19050" wrap="square" tIns="19050">
            <a:noAutofit/>
          </a:bodyPr>
          <a:lstStyle>
            <a:lvl1pPr indent="-228600" lvl="0" marL="457200" rtl="0" algn="l">
              <a:lnSpc>
                <a:spcPct val="10000"/>
              </a:lnSpc>
              <a:spcBef>
                <a:spcPts val="0"/>
              </a:spcBef>
              <a:spcAft>
                <a:spcPts val="0"/>
              </a:spcAft>
              <a:buClr>
                <a:srgbClr val="FFFFFF"/>
              </a:buClr>
              <a:buSzPts val="3600"/>
              <a:buFont typeface="Roboto Black"/>
              <a:buNone/>
              <a:defRPr sz="3600">
                <a:latin typeface="Roboto Black"/>
                <a:ea typeface="Roboto Black"/>
                <a:cs typeface="Roboto Black"/>
                <a:sym typeface="Roboto Black"/>
              </a:defRPr>
            </a:lvl1pPr>
            <a:lvl2pPr indent="-317500" lvl="1" marL="9144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2pPr>
            <a:lvl3pPr indent="-317500" lvl="2" marL="13716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3pPr>
            <a:lvl4pPr indent="-317500" lvl="3" marL="18288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4pPr>
            <a:lvl5pPr indent="-317500" lvl="4" marL="22860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5pPr>
            <a:lvl6pPr indent="-317500" lvl="5" marL="27432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6pPr>
            <a:lvl7pPr indent="-317500" lvl="6" marL="32004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7pPr>
            <a:lvl8pPr indent="-317500" lvl="7" marL="36576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8pPr>
            <a:lvl9pPr indent="-317500" lvl="8" marL="4114800" rtl="0" algn="l">
              <a:lnSpc>
                <a:spcPct val="100000"/>
              </a:lnSpc>
              <a:spcBef>
                <a:spcPts val="2200"/>
              </a:spcBef>
              <a:spcAft>
                <a:spcPts val="0"/>
              </a:spcAft>
              <a:buSzPts val="1400"/>
              <a:buFont typeface="Roboto Black"/>
              <a:buChar char="■"/>
              <a:defRPr sz="1400">
                <a:latin typeface="Roboto Black"/>
                <a:ea typeface="Roboto Black"/>
                <a:cs typeface="Roboto Black"/>
                <a:sym typeface="Roboto Black"/>
              </a:defRPr>
            </a:lvl9pPr>
          </a:lstStyle>
          <a:p/>
        </p:txBody>
      </p:sp>
      <p:sp>
        <p:nvSpPr>
          <p:cNvPr id="160" name="Google Shape;160;p36"/>
          <p:cNvSpPr txBox="1"/>
          <p:nvPr>
            <p:ph type="title"/>
          </p:nvPr>
        </p:nvSpPr>
        <p:spPr>
          <a:xfrm>
            <a:off x="3148472" y="488709"/>
            <a:ext cx="3463200" cy="1278000"/>
          </a:xfrm>
          <a:prstGeom prst="rect">
            <a:avLst/>
          </a:prstGeom>
          <a:noFill/>
          <a:ln>
            <a:noFill/>
          </a:ln>
        </p:spPr>
        <p:txBody>
          <a:bodyPr anchorCtr="0" anchor="t" bIns="19050" lIns="19050" spcFirstLastPara="1" rIns="19050" wrap="square" tIns="19050">
            <a:noAutofit/>
          </a:bodyPr>
          <a:lstStyle>
            <a:lvl1pPr lvl="0" rtl="0" algn="l">
              <a:lnSpc>
                <a:spcPct val="100000"/>
              </a:lnSpc>
              <a:spcBef>
                <a:spcPts val="0"/>
              </a:spcBef>
              <a:spcAft>
                <a:spcPts val="0"/>
              </a:spcAft>
              <a:buClr>
                <a:srgbClr val="FFFFFF"/>
              </a:buClr>
              <a:buSzPts val="2300"/>
              <a:buFont typeface="Roboto Black"/>
              <a:buChar char="●"/>
              <a:defRPr sz="2300" u="sng">
                <a:latin typeface="Roboto Black"/>
                <a:ea typeface="Roboto Black"/>
                <a:cs typeface="Roboto Black"/>
                <a:sym typeface="Roboto Black"/>
              </a:defRPr>
            </a:lvl1pPr>
            <a:lvl2pPr lvl="1" rtl="0" algn="ctr">
              <a:lnSpc>
                <a:spcPct val="100000"/>
              </a:lnSpc>
              <a:spcBef>
                <a:spcPts val="0"/>
              </a:spcBef>
              <a:spcAft>
                <a:spcPts val="0"/>
              </a:spcAft>
              <a:buClr>
                <a:srgbClr val="FFFFFF"/>
              </a:buClr>
              <a:buSzPts val="700"/>
              <a:buChar char="○"/>
              <a:defRPr sz="1400"/>
            </a:lvl2pPr>
            <a:lvl3pPr lvl="2" rtl="0" algn="ctr">
              <a:lnSpc>
                <a:spcPct val="100000"/>
              </a:lnSpc>
              <a:spcBef>
                <a:spcPts val="0"/>
              </a:spcBef>
              <a:spcAft>
                <a:spcPts val="0"/>
              </a:spcAft>
              <a:buClr>
                <a:srgbClr val="FFFFFF"/>
              </a:buClr>
              <a:buSzPts val="700"/>
              <a:buChar char="■"/>
              <a:defRPr sz="1400"/>
            </a:lvl3pPr>
            <a:lvl4pPr lvl="3" rtl="0" algn="ctr">
              <a:lnSpc>
                <a:spcPct val="100000"/>
              </a:lnSpc>
              <a:spcBef>
                <a:spcPts val="0"/>
              </a:spcBef>
              <a:spcAft>
                <a:spcPts val="0"/>
              </a:spcAft>
              <a:buClr>
                <a:srgbClr val="FFFFFF"/>
              </a:buClr>
              <a:buSzPts val="700"/>
              <a:buChar char="●"/>
              <a:defRPr sz="1400"/>
            </a:lvl4pPr>
            <a:lvl5pPr lvl="4" rtl="0" algn="ctr">
              <a:lnSpc>
                <a:spcPct val="100000"/>
              </a:lnSpc>
              <a:spcBef>
                <a:spcPts val="0"/>
              </a:spcBef>
              <a:spcAft>
                <a:spcPts val="0"/>
              </a:spcAft>
              <a:buClr>
                <a:srgbClr val="FFFFFF"/>
              </a:buClr>
              <a:buSzPts val="700"/>
              <a:buChar char="○"/>
              <a:defRPr sz="1400"/>
            </a:lvl5pPr>
            <a:lvl6pPr lvl="5" rtl="0" algn="ctr">
              <a:lnSpc>
                <a:spcPct val="100000"/>
              </a:lnSpc>
              <a:spcBef>
                <a:spcPts val="0"/>
              </a:spcBef>
              <a:spcAft>
                <a:spcPts val="0"/>
              </a:spcAft>
              <a:buClr>
                <a:srgbClr val="FFFFFF"/>
              </a:buClr>
              <a:buSzPts val="700"/>
              <a:buChar char="■"/>
              <a:defRPr sz="1400"/>
            </a:lvl6pPr>
            <a:lvl7pPr lvl="6" rtl="0" algn="ctr">
              <a:lnSpc>
                <a:spcPct val="100000"/>
              </a:lnSpc>
              <a:spcBef>
                <a:spcPts val="0"/>
              </a:spcBef>
              <a:spcAft>
                <a:spcPts val="0"/>
              </a:spcAft>
              <a:buClr>
                <a:srgbClr val="FFFFFF"/>
              </a:buClr>
              <a:buSzPts val="700"/>
              <a:buChar char="●"/>
              <a:defRPr sz="1400"/>
            </a:lvl7pPr>
            <a:lvl8pPr lvl="7" rtl="0" algn="ctr">
              <a:lnSpc>
                <a:spcPct val="100000"/>
              </a:lnSpc>
              <a:spcBef>
                <a:spcPts val="0"/>
              </a:spcBef>
              <a:spcAft>
                <a:spcPts val="0"/>
              </a:spcAft>
              <a:buClr>
                <a:srgbClr val="FFFFFF"/>
              </a:buClr>
              <a:buSzPts val="700"/>
              <a:buChar char="○"/>
              <a:defRPr sz="1400"/>
            </a:lvl8pPr>
            <a:lvl9pPr lvl="8" rtl="0" algn="ctr">
              <a:lnSpc>
                <a:spcPct val="100000"/>
              </a:lnSpc>
              <a:spcBef>
                <a:spcPts val="0"/>
              </a:spcBef>
              <a:spcAft>
                <a:spcPts val="0"/>
              </a:spcAft>
              <a:buClr>
                <a:srgbClr val="FFFFFF"/>
              </a:buClr>
              <a:buSzPts val="700"/>
              <a:buChar char="■"/>
              <a:defRPr sz="1400"/>
            </a:lvl9pPr>
          </a:lstStyle>
          <a:p/>
        </p:txBody>
      </p:sp>
      <p:pic>
        <p:nvPicPr>
          <p:cNvPr descr="Image" id="161" name="Google Shape;161;p36"/>
          <p:cNvPicPr preferRelativeResize="0"/>
          <p:nvPr/>
        </p:nvPicPr>
        <p:blipFill rotWithShape="1">
          <a:blip r:embed="rId2">
            <a:alphaModFix/>
          </a:blip>
          <a:srcRect b="0" l="0" r="0" t="0"/>
          <a:stretch/>
        </p:blipFill>
        <p:spPr>
          <a:xfrm>
            <a:off x="8130770" y="253919"/>
            <a:ext cx="675050" cy="191997"/>
          </a:xfrm>
          <a:prstGeom prst="rect">
            <a:avLst/>
          </a:prstGeom>
          <a:noFill/>
          <a:ln>
            <a:noFill/>
          </a:ln>
        </p:spPr>
      </p:pic>
      <p:sp>
        <p:nvSpPr>
          <p:cNvPr id="162" name="Google Shape;162;p3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showMasterSp="0">
  <p:cSld name="text only">
    <p:spTree>
      <p:nvGrpSpPr>
        <p:cNvPr id="163" name="Shape 163"/>
        <p:cNvGrpSpPr/>
        <p:nvPr/>
      </p:nvGrpSpPr>
      <p:grpSpPr>
        <a:xfrm>
          <a:off x="0" y="0"/>
          <a:ext cx="0" cy="0"/>
          <a:chOff x="0" y="0"/>
          <a:chExt cx="0" cy="0"/>
        </a:xfrm>
      </p:grpSpPr>
      <p:sp>
        <p:nvSpPr>
          <p:cNvPr id="164" name="Google Shape;164;p37"/>
          <p:cNvSpPr txBox="1"/>
          <p:nvPr>
            <p:ph idx="1" type="body"/>
          </p:nvPr>
        </p:nvSpPr>
        <p:spPr>
          <a:xfrm>
            <a:off x="105000" y="1195013"/>
            <a:ext cx="8892900" cy="37515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00000"/>
              </a:lnSpc>
              <a:spcBef>
                <a:spcPts val="300"/>
              </a:spcBef>
              <a:spcAft>
                <a:spcPts val="0"/>
              </a:spcAft>
              <a:buClr>
                <a:srgbClr val="1B353C"/>
              </a:buClr>
              <a:buSzPts val="1100"/>
              <a:buFont typeface="Arial"/>
              <a:buNone/>
              <a:defRPr b="0" i="0" sz="1400" u="none" cap="none" strike="noStrike">
                <a:solidFill>
                  <a:srgbClr val="1B353C"/>
                </a:solidFill>
                <a:latin typeface="Arial"/>
                <a:ea typeface="Arial"/>
                <a:cs typeface="Arial"/>
                <a:sym typeface="Arial"/>
              </a:defRPr>
            </a:lvl1pPr>
            <a:lvl2pPr indent="-317500" lvl="1" marL="914400" marR="0" rtl="0" algn="l">
              <a:lnSpc>
                <a:spcPct val="100000"/>
              </a:lnSpc>
              <a:spcBef>
                <a:spcPts val="300"/>
              </a:spcBef>
              <a:spcAft>
                <a:spcPts val="0"/>
              </a:spcAft>
              <a:buClr>
                <a:srgbClr val="1B353C"/>
              </a:buClr>
              <a:buSzPts val="1400"/>
              <a:buFont typeface="Arial"/>
              <a:buChar char="•"/>
              <a:defRPr b="0" i="0" sz="1400" u="none" cap="none" strike="noStrike">
                <a:solidFill>
                  <a:srgbClr val="1B353C"/>
                </a:solidFill>
                <a:latin typeface="Arial"/>
                <a:ea typeface="Arial"/>
                <a:cs typeface="Arial"/>
                <a:sym typeface="Arial"/>
              </a:defRPr>
            </a:lvl2pPr>
            <a:lvl3pPr indent="-317500" lvl="2" marL="1371600" marR="0" rtl="0" algn="l">
              <a:lnSpc>
                <a:spcPct val="100000"/>
              </a:lnSpc>
              <a:spcBef>
                <a:spcPts val="300"/>
              </a:spcBef>
              <a:spcAft>
                <a:spcPts val="0"/>
              </a:spcAft>
              <a:buClr>
                <a:srgbClr val="1B353C"/>
              </a:buClr>
              <a:buSzPts val="1400"/>
              <a:buFont typeface="Arial"/>
              <a:buChar char="•"/>
              <a:defRPr b="0" i="0" sz="1400" u="none" cap="none" strike="noStrike">
                <a:solidFill>
                  <a:srgbClr val="1B353C"/>
                </a:solidFill>
                <a:latin typeface="Arial"/>
                <a:ea typeface="Arial"/>
                <a:cs typeface="Arial"/>
                <a:sym typeface="Arial"/>
              </a:defRPr>
            </a:lvl3pPr>
            <a:lvl4pPr indent="-298450" lvl="3" marL="1828800" marR="0" rtl="0" algn="l">
              <a:lnSpc>
                <a:spcPct val="100000"/>
              </a:lnSpc>
              <a:spcBef>
                <a:spcPts val="300"/>
              </a:spcBef>
              <a:spcAft>
                <a:spcPts val="0"/>
              </a:spcAft>
              <a:buClr>
                <a:srgbClr val="1B353C"/>
              </a:buClr>
              <a:buSzPts val="1100"/>
              <a:buFont typeface="Arial"/>
              <a:buChar char="-"/>
              <a:defRPr b="0" i="0" sz="1400" u="none" cap="none" strike="noStrike">
                <a:solidFill>
                  <a:srgbClr val="1B353C"/>
                </a:solidFill>
                <a:latin typeface="Arial"/>
                <a:ea typeface="Arial"/>
                <a:cs typeface="Arial"/>
                <a:sym typeface="Arial"/>
              </a:defRPr>
            </a:lvl4pPr>
            <a:lvl5pPr indent="-292100" lvl="4" marL="2286000" marR="0" rtl="0" algn="l">
              <a:lnSpc>
                <a:spcPct val="100000"/>
              </a:lnSpc>
              <a:spcBef>
                <a:spcPts val="300"/>
              </a:spcBef>
              <a:spcAft>
                <a:spcPts val="0"/>
              </a:spcAft>
              <a:buClr>
                <a:srgbClr val="1B353C"/>
              </a:buClr>
              <a:buSzPts val="1000"/>
              <a:buFont typeface="Arial"/>
              <a:buChar char="•"/>
              <a:defRPr b="0" i="0" sz="1400" u="none" cap="none" strike="noStrike">
                <a:solidFill>
                  <a:srgbClr val="1B353C"/>
                </a:solidFill>
                <a:latin typeface="Arial"/>
                <a:ea typeface="Arial"/>
                <a:cs typeface="Arial"/>
                <a:sym typeface="Arial"/>
              </a:defRPr>
            </a:lvl5pPr>
            <a:lvl6pPr indent="-279400" lvl="5" marL="2743200" marR="0" rtl="0" algn="l">
              <a:lnSpc>
                <a:spcPct val="100000"/>
              </a:lnSpc>
              <a:spcBef>
                <a:spcPts val="300"/>
              </a:spcBef>
              <a:spcAft>
                <a:spcPts val="0"/>
              </a:spcAft>
              <a:buClr>
                <a:srgbClr val="1B353C"/>
              </a:buClr>
              <a:buSzPts val="800"/>
              <a:buFont typeface="Arial"/>
              <a:buChar char="•"/>
              <a:defRPr b="0" i="0" sz="1400" u="none" cap="none" strike="noStrike">
                <a:solidFill>
                  <a:srgbClr val="1B353C"/>
                </a:solidFill>
                <a:latin typeface="Arial"/>
                <a:ea typeface="Arial"/>
                <a:cs typeface="Arial"/>
                <a:sym typeface="Arial"/>
              </a:defRPr>
            </a:lvl6pPr>
            <a:lvl7pPr indent="-317500" lvl="6" marL="3200400" marR="0" rtl="0" algn="l">
              <a:lnSpc>
                <a:spcPct val="100000"/>
              </a:lnSpc>
              <a:spcBef>
                <a:spcPts val="300"/>
              </a:spcBef>
              <a:spcAft>
                <a:spcPts val="0"/>
              </a:spcAft>
              <a:buClr>
                <a:srgbClr val="1B353C"/>
              </a:buClr>
              <a:buSzPts val="1400"/>
              <a:buFont typeface="Arial"/>
              <a:buChar char="•"/>
              <a:defRPr b="0" i="0" sz="1400" u="none" cap="none" strike="noStrike">
                <a:solidFill>
                  <a:srgbClr val="1B353C"/>
                </a:solidFill>
                <a:latin typeface="Arial"/>
                <a:ea typeface="Arial"/>
                <a:cs typeface="Arial"/>
                <a:sym typeface="Arial"/>
              </a:defRPr>
            </a:lvl7pPr>
            <a:lvl8pPr indent="-317500" lvl="7" marL="3657600" marR="0" rtl="0" algn="l">
              <a:lnSpc>
                <a:spcPct val="100000"/>
              </a:lnSpc>
              <a:spcBef>
                <a:spcPts val="300"/>
              </a:spcBef>
              <a:spcAft>
                <a:spcPts val="0"/>
              </a:spcAft>
              <a:buClr>
                <a:srgbClr val="1B353C"/>
              </a:buClr>
              <a:buSzPts val="1400"/>
              <a:buFont typeface="Arial"/>
              <a:buChar char="•"/>
              <a:defRPr b="0" i="0" sz="1400" u="none" cap="none" strike="noStrike">
                <a:solidFill>
                  <a:srgbClr val="1B353C"/>
                </a:solidFill>
                <a:latin typeface="Arial"/>
                <a:ea typeface="Arial"/>
                <a:cs typeface="Arial"/>
                <a:sym typeface="Arial"/>
              </a:defRPr>
            </a:lvl8pPr>
            <a:lvl9pPr indent="-317500" lvl="8" marL="4114800" marR="0" rtl="0" algn="l">
              <a:lnSpc>
                <a:spcPct val="100000"/>
              </a:lnSpc>
              <a:spcBef>
                <a:spcPts val="300"/>
              </a:spcBef>
              <a:spcAft>
                <a:spcPts val="0"/>
              </a:spcAft>
              <a:buClr>
                <a:srgbClr val="1B353C"/>
              </a:buClr>
              <a:buSzPts val="1400"/>
              <a:buFont typeface="Arial"/>
              <a:buChar char="•"/>
              <a:defRPr b="0" i="0" sz="1400" u="none" cap="none" strike="noStrike">
                <a:solidFill>
                  <a:srgbClr val="1B353C"/>
                </a:solidFill>
                <a:latin typeface="Arial"/>
                <a:ea typeface="Arial"/>
                <a:cs typeface="Arial"/>
                <a:sym typeface="Arial"/>
              </a:defRPr>
            </a:lvl9pPr>
          </a:lstStyle>
          <a:p/>
        </p:txBody>
      </p:sp>
      <p:sp>
        <p:nvSpPr>
          <p:cNvPr id="165" name="Google Shape;165;p37"/>
          <p:cNvSpPr txBox="1"/>
          <p:nvPr>
            <p:ph idx="12" type="sldNum"/>
          </p:nvPr>
        </p:nvSpPr>
        <p:spPr>
          <a:xfrm>
            <a:off x="89472" y="4946363"/>
            <a:ext cx="244500" cy="1077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1pPr>
            <a:lvl2pPr indent="0" lvl="1"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2pPr>
            <a:lvl3pPr indent="0" lvl="2"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3pPr>
            <a:lvl4pPr indent="0" lvl="3"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4pPr>
            <a:lvl5pPr indent="0" lvl="4"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5pPr>
            <a:lvl6pPr indent="0" lvl="5"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6pPr>
            <a:lvl7pPr indent="0" lvl="6"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7pPr>
            <a:lvl8pPr indent="0" lvl="7"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8pPr>
            <a:lvl9pPr indent="0" lvl="8" marL="0" marR="0" rtl="0" algn="l">
              <a:lnSpc>
                <a:spcPct val="100000"/>
              </a:lnSpc>
              <a:spcBef>
                <a:spcPts val="0"/>
              </a:spcBef>
              <a:spcAft>
                <a:spcPts val="0"/>
              </a:spcAft>
              <a:buClr>
                <a:schemeClr val="accent4"/>
              </a:buClr>
              <a:buSzPts val="700"/>
              <a:buFont typeface="Arial"/>
              <a:buNone/>
              <a:defRPr b="0" i="0" sz="700" u="none" cap="none" strike="noStrike">
                <a:solidFill>
                  <a:schemeClr val="accent4"/>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66" name="Google Shape;166;p37"/>
          <p:cNvSpPr txBox="1"/>
          <p:nvPr>
            <p:ph type="title"/>
          </p:nvPr>
        </p:nvSpPr>
        <p:spPr>
          <a:xfrm>
            <a:off x="105000" y="0"/>
            <a:ext cx="7391100" cy="5169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1pPr>
            <a:lvl2pPr indent="0" lvl="1"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2pPr>
            <a:lvl3pPr indent="0" lvl="2"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3pPr>
            <a:lvl4pPr indent="0" lvl="3"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4pPr>
            <a:lvl5pPr indent="0" lvl="4"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5pPr>
            <a:lvl6pPr indent="0" lvl="5"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6pPr>
            <a:lvl7pPr indent="0" lvl="6"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7pPr>
            <a:lvl8pPr indent="0" lvl="7"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8pPr>
            <a:lvl9pPr indent="0" lvl="8" marL="0" marR="0" rtl="0" algn="l">
              <a:lnSpc>
                <a:spcPct val="90000"/>
              </a:lnSpc>
              <a:spcBef>
                <a:spcPts val="0"/>
              </a:spcBef>
              <a:spcAft>
                <a:spcPts val="0"/>
              </a:spcAft>
              <a:buClr>
                <a:srgbClr val="1B353C"/>
              </a:buClr>
              <a:buSzPts val="1100"/>
              <a:buFont typeface="Helvetica Neue Light"/>
              <a:buNone/>
              <a:defRPr i="0" sz="3200" u="none" cap="none" strike="noStrike">
                <a:solidFill>
                  <a:srgbClr val="1B353C"/>
                </a:solidFill>
                <a:latin typeface="Helvetica Neue Light"/>
                <a:ea typeface="Helvetica Neue Light"/>
                <a:cs typeface="Helvetica Neue Light"/>
                <a:sym typeface="Helvetica Neue Light"/>
              </a:defRPr>
            </a:lvl9pPr>
          </a:lstStyle>
          <a:p/>
        </p:txBody>
      </p:sp>
      <p:sp>
        <p:nvSpPr>
          <p:cNvPr id="167" name="Google Shape;167;p37"/>
          <p:cNvSpPr txBox="1"/>
          <p:nvPr>
            <p:ph idx="2" type="subTitle"/>
          </p:nvPr>
        </p:nvSpPr>
        <p:spPr>
          <a:xfrm>
            <a:off x="105000" y="521925"/>
            <a:ext cx="8892900" cy="6681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None/>
              <a:defRPr sz="1400"/>
            </a:lvl1pPr>
            <a:lvl2pPr lvl="1" rtl="0">
              <a:spcBef>
                <a:spcPts val="0"/>
              </a:spcBef>
              <a:spcAft>
                <a:spcPts val="0"/>
              </a:spcAft>
              <a:buNone/>
              <a:defRPr sz="1100"/>
            </a:lvl2pPr>
            <a:lvl3pPr lvl="2" rtl="0">
              <a:spcBef>
                <a:spcPts val="0"/>
              </a:spcBef>
              <a:spcAft>
                <a:spcPts val="0"/>
              </a:spcAft>
              <a:buNone/>
              <a:defRPr sz="1100"/>
            </a:lvl3pPr>
            <a:lvl4pPr lvl="3" rtl="0">
              <a:spcBef>
                <a:spcPts val="0"/>
              </a:spcBef>
              <a:spcAft>
                <a:spcPts val="0"/>
              </a:spcAft>
              <a:buNone/>
              <a:defRPr sz="1100"/>
            </a:lvl4pPr>
            <a:lvl5pPr lvl="4" rtl="0">
              <a:spcBef>
                <a:spcPts val="0"/>
              </a:spcBef>
              <a:spcAft>
                <a:spcPts val="0"/>
              </a:spcAft>
              <a:buNone/>
              <a:defRPr sz="1100"/>
            </a:lvl5pPr>
            <a:lvl6pPr lvl="5" rtl="0">
              <a:spcBef>
                <a:spcPts val="0"/>
              </a:spcBef>
              <a:spcAft>
                <a:spcPts val="0"/>
              </a:spcAft>
              <a:buNone/>
              <a:defRPr sz="1100"/>
            </a:lvl6pPr>
            <a:lvl7pPr lvl="6" rtl="0">
              <a:spcBef>
                <a:spcPts val="0"/>
              </a:spcBef>
              <a:spcAft>
                <a:spcPts val="0"/>
              </a:spcAft>
              <a:buNone/>
              <a:defRPr sz="1100"/>
            </a:lvl7pPr>
            <a:lvl8pPr lvl="7" rtl="0">
              <a:spcBef>
                <a:spcPts val="0"/>
              </a:spcBef>
              <a:spcAft>
                <a:spcPts val="0"/>
              </a:spcAft>
              <a:buNone/>
              <a:defRPr sz="1100"/>
            </a:lvl8pPr>
            <a:lvl9pPr lvl="8" rtl="0">
              <a:spcBef>
                <a:spcPts val="0"/>
              </a:spcBef>
              <a:spcAft>
                <a:spcPts val="0"/>
              </a:spcAft>
              <a:buNone/>
              <a:defRPr sz="11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68" name="Shape 168"/>
        <p:cNvGrpSpPr/>
        <p:nvPr/>
      </p:nvGrpSpPr>
      <p:grpSpPr>
        <a:xfrm>
          <a:off x="0" y="0"/>
          <a:ext cx="0" cy="0"/>
          <a:chOff x="0" y="0"/>
          <a:chExt cx="0" cy="0"/>
        </a:xfrm>
      </p:grpSpPr>
      <p:sp>
        <p:nvSpPr>
          <p:cNvPr id="169" name="Google Shape;169;p38"/>
          <p:cNvSpPr txBox="1"/>
          <p:nvPr>
            <p:ph idx="12" type="sldNum"/>
          </p:nvPr>
        </p:nvSpPr>
        <p:spPr>
          <a:xfrm>
            <a:off x="8556784" y="4749851"/>
            <a:ext cx="548700" cy="393600"/>
          </a:xfrm>
          <a:prstGeom prst="rect">
            <a:avLst/>
          </a:prstGeom>
        </p:spPr>
        <p:txBody>
          <a:bodyPr anchorCtr="0" anchor="t" bIns="68575" lIns="68575" spcFirstLastPara="1" rIns="68575" wrap="square" tIns="68575">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sidebar ">
  <p:cSld name="CUSTOM_4_4_1">
    <p:spTree>
      <p:nvGrpSpPr>
        <p:cNvPr id="170" name="Shape 170"/>
        <p:cNvGrpSpPr/>
        <p:nvPr/>
      </p:nvGrpSpPr>
      <p:grpSpPr>
        <a:xfrm>
          <a:off x="0" y="0"/>
          <a:ext cx="0" cy="0"/>
          <a:chOff x="0" y="0"/>
          <a:chExt cx="0" cy="0"/>
        </a:xfrm>
      </p:grpSpPr>
      <p:sp>
        <p:nvSpPr>
          <p:cNvPr id="171" name="Google Shape;171;p39"/>
          <p:cNvSpPr/>
          <p:nvPr/>
        </p:nvSpPr>
        <p:spPr>
          <a:xfrm>
            <a:off x="-56875" y="-4500"/>
            <a:ext cx="9144000" cy="51525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9"/>
          <p:cNvSpPr/>
          <p:nvPr/>
        </p:nvSpPr>
        <p:spPr>
          <a:xfrm flipH="1">
            <a:off x="1352700" y="0"/>
            <a:ext cx="7791300" cy="5143500"/>
          </a:xfrm>
          <a:prstGeom prst="round1Rect">
            <a:avLst>
              <a:gd fmla="val 227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173" name="Google Shape;173;p39"/>
          <p:cNvSpPr txBox="1"/>
          <p:nvPr/>
        </p:nvSpPr>
        <p:spPr>
          <a:xfrm>
            <a:off x="2496750" y="1408650"/>
            <a:ext cx="2402100" cy="27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0">
                <a:solidFill>
                  <a:srgbClr val="FFFFFF"/>
                </a:solidFill>
                <a:latin typeface="Source Sans Pro"/>
                <a:ea typeface="Source Sans Pro"/>
                <a:cs typeface="Source Sans Pro"/>
                <a:sym typeface="Source Sans Pro"/>
              </a:rPr>
              <a:t>1</a:t>
            </a:r>
            <a:endParaRPr sz="30000">
              <a:solidFill>
                <a:srgbClr val="FFFFFF"/>
              </a:solidFill>
              <a:latin typeface="Source Sans Pro"/>
              <a:ea typeface="Source Sans Pro"/>
              <a:cs typeface="Source Sans Pro"/>
              <a:sym typeface="Source Sans Pro"/>
            </a:endParaRPr>
          </a:p>
        </p:txBody>
      </p:sp>
      <p:sp>
        <p:nvSpPr>
          <p:cNvPr id="174" name="Google Shape;174;p39"/>
          <p:cNvSpPr txBox="1"/>
          <p:nvPr>
            <p:ph type="title"/>
          </p:nvPr>
        </p:nvSpPr>
        <p:spPr>
          <a:xfrm>
            <a:off x="1726125" y="696600"/>
            <a:ext cx="7065000" cy="12111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None/>
              <a:defRPr sz="2000">
                <a:latin typeface="Roboto Light"/>
                <a:ea typeface="Roboto Light"/>
                <a:cs typeface="Roboto Light"/>
                <a:sym typeface="Roboto Light"/>
              </a:defRPr>
            </a:lvl1pPr>
            <a:lvl2pPr lvl="1" rtl="0">
              <a:spcBef>
                <a:spcPts val="0"/>
              </a:spcBef>
              <a:spcAft>
                <a:spcPts val="0"/>
              </a:spcAft>
              <a:buNone/>
              <a:defRPr sz="1100">
                <a:latin typeface="Roboto Medium"/>
                <a:ea typeface="Roboto Medium"/>
                <a:cs typeface="Roboto Medium"/>
                <a:sym typeface="Roboto Medium"/>
              </a:defRPr>
            </a:lvl2pPr>
            <a:lvl3pPr lvl="2" rtl="0">
              <a:spcBef>
                <a:spcPts val="0"/>
              </a:spcBef>
              <a:spcAft>
                <a:spcPts val="0"/>
              </a:spcAft>
              <a:buNone/>
              <a:defRPr sz="1100">
                <a:latin typeface="Roboto Medium"/>
                <a:ea typeface="Roboto Medium"/>
                <a:cs typeface="Roboto Medium"/>
                <a:sym typeface="Roboto Medium"/>
              </a:defRPr>
            </a:lvl3pPr>
            <a:lvl4pPr lvl="3" rtl="0">
              <a:spcBef>
                <a:spcPts val="0"/>
              </a:spcBef>
              <a:spcAft>
                <a:spcPts val="0"/>
              </a:spcAft>
              <a:buNone/>
              <a:defRPr sz="1100">
                <a:latin typeface="Roboto Medium"/>
                <a:ea typeface="Roboto Medium"/>
                <a:cs typeface="Roboto Medium"/>
                <a:sym typeface="Roboto Medium"/>
              </a:defRPr>
            </a:lvl4pPr>
            <a:lvl5pPr lvl="4" rtl="0">
              <a:spcBef>
                <a:spcPts val="0"/>
              </a:spcBef>
              <a:spcAft>
                <a:spcPts val="0"/>
              </a:spcAft>
              <a:buNone/>
              <a:defRPr sz="1100">
                <a:latin typeface="Roboto Medium"/>
                <a:ea typeface="Roboto Medium"/>
                <a:cs typeface="Roboto Medium"/>
                <a:sym typeface="Roboto Medium"/>
              </a:defRPr>
            </a:lvl5pPr>
            <a:lvl6pPr lvl="5" rtl="0">
              <a:spcBef>
                <a:spcPts val="0"/>
              </a:spcBef>
              <a:spcAft>
                <a:spcPts val="0"/>
              </a:spcAft>
              <a:buNone/>
              <a:defRPr sz="1100">
                <a:latin typeface="Roboto Medium"/>
                <a:ea typeface="Roboto Medium"/>
                <a:cs typeface="Roboto Medium"/>
                <a:sym typeface="Roboto Medium"/>
              </a:defRPr>
            </a:lvl6pPr>
            <a:lvl7pPr lvl="6" rtl="0">
              <a:spcBef>
                <a:spcPts val="0"/>
              </a:spcBef>
              <a:spcAft>
                <a:spcPts val="0"/>
              </a:spcAft>
              <a:buNone/>
              <a:defRPr sz="1100">
                <a:latin typeface="Roboto Medium"/>
                <a:ea typeface="Roboto Medium"/>
                <a:cs typeface="Roboto Medium"/>
                <a:sym typeface="Roboto Medium"/>
              </a:defRPr>
            </a:lvl7pPr>
            <a:lvl8pPr lvl="7" rtl="0">
              <a:spcBef>
                <a:spcPts val="0"/>
              </a:spcBef>
              <a:spcAft>
                <a:spcPts val="0"/>
              </a:spcAft>
              <a:buNone/>
              <a:defRPr sz="1100">
                <a:latin typeface="Roboto Medium"/>
                <a:ea typeface="Roboto Medium"/>
                <a:cs typeface="Roboto Medium"/>
                <a:sym typeface="Roboto Medium"/>
              </a:defRPr>
            </a:lvl8pPr>
            <a:lvl9pPr lvl="8" rtl="0">
              <a:spcBef>
                <a:spcPts val="0"/>
              </a:spcBef>
              <a:spcAft>
                <a:spcPts val="0"/>
              </a:spcAft>
              <a:buNone/>
              <a:defRPr sz="1100">
                <a:latin typeface="Roboto Medium"/>
                <a:ea typeface="Roboto Medium"/>
                <a:cs typeface="Roboto Medium"/>
                <a:sym typeface="Roboto Medium"/>
              </a:defRPr>
            </a:lvl9pPr>
          </a:lstStyle>
          <a:p/>
        </p:txBody>
      </p:sp>
      <p:sp>
        <p:nvSpPr>
          <p:cNvPr id="175" name="Google Shape;175;p39"/>
          <p:cNvSpPr txBox="1"/>
          <p:nvPr>
            <p:ph idx="2" type="title"/>
          </p:nvPr>
        </p:nvSpPr>
        <p:spPr>
          <a:xfrm>
            <a:off x="1948175" y="2119671"/>
            <a:ext cx="2950800" cy="6258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None/>
              <a:defRPr sz="1400">
                <a:latin typeface="Roboto Medium"/>
                <a:ea typeface="Roboto Medium"/>
                <a:cs typeface="Roboto Medium"/>
                <a:sym typeface="Roboto Medium"/>
              </a:defRPr>
            </a:lvl1pPr>
            <a:lvl2pPr lvl="1" rtl="0">
              <a:spcBef>
                <a:spcPts val="0"/>
              </a:spcBef>
              <a:spcAft>
                <a:spcPts val="0"/>
              </a:spcAft>
              <a:buNone/>
              <a:defRPr sz="1100">
                <a:latin typeface="Roboto Medium"/>
                <a:ea typeface="Roboto Medium"/>
                <a:cs typeface="Roboto Medium"/>
                <a:sym typeface="Roboto Medium"/>
              </a:defRPr>
            </a:lvl2pPr>
            <a:lvl3pPr lvl="2" rtl="0">
              <a:spcBef>
                <a:spcPts val="0"/>
              </a:spcBef>
              <a:spcAft>
                <a:spcPts val="0"/>
              </a:spcAft>
              <a:buNone/>
              <a:defRPr sz="1100">
                <a:latin typeface="Roboto Medium"/>
                <a:ea typeface="Roboto Medium"/>
                <a:cs typeface="Roboto Medium"/>
                <a:sym typeface="Roboto Medium"/>
              </a:defRPr>
            </a:lvl3pPr>
            <a:lvl4pPr lvl="3" rtl="0">
              <a:spcBef>
                <a:spcPts val="0"/>
              </a:spcBef>
              <a:spcAft>
                <a:spcPts val="0"/>
              </a:spcAft>
              <a:buNone/>
              <a:defRPr sz="1100">
                <a:latin typeface="Roboto Medium"/>
                <a:ea typeface="Roboto Medium"/>
                <a:cs typeface="Roboto Medium"/>
                <a:sym typeface="Roboto Medium"/>
              </a:defRPr>
            </a:lvl4pPr>
            <a:lvl5pPr lvl="4" rtl="0">
              <a:spcBef>
                <a:spcPts val="0"/>
              </a:spcBef>
              <a:spcAft>
                <a:spcPts val="0"/>
              </a:spcAft>
              <a:buNone/>
              <a:defRPr sz="1100">
                <a:latin typeface="Roboto Medium"/>
                <a:ea typeface="Roboto Medium"/>
                <a:cs typeface="Roboto Medium"/>
                <a:sym typeface="Roboto Medium"/>
              </a:defRPr>
            </a:lvl5pPr>
            <a:lvl6pPr lvl="5" rtl="0">
              <a:spcBef>
                <a:spcPts val="0"/>
              </a:spcBef>
              <a:spcAft>
                <a:spcPts val="0"/>
              </a:spcAft>
              <a:buNone/>
              <a:defRPr sz="1100">
                <a:latin typeface="Roboto Medium"/>
                <a:ea typeface="Roboto Medium"/>
                <a:cs typeface="Roboto Medium"/>
                <a:sym typeface="Roboto Medium"/>
              </a:defRPr>
            </a:lvl6pPr>
            <a:lvl7pPr lvl="6" rtl="0">
              <a:spcBef>
                <a:spcPts val="0"/>
              </a:spcBef>
              <a:spcAft>
                <a:spcPts val="0"/>
              </a:spcAft>
              <a:buNone/>
              <a:defRPr sz="1100">
                <a:latin typeface="Roboto Medium"/>
                <a:ea typeface="Roboto Medium"/>
                <a:cs typeface="Roboto Medium"/>
                <a:sym typeface="Roboto Medium"/>
              </a:defRPr>
            </a:lvl7pPr>
            <a:lvl8pPr lvl="7" rtl="0">
              <a:spcBef>
                <a:spcPts val="0"/>
              </a:spcBef>
              <a:spcAft>
                <a:spcPts val="0"/>
              </a:spcAft>
              <a:buNone/>
              <a:defRPr sz="1100">
                <a:latin typeface="Roboto Medium"/>
                <a:ea typeface="Roboto Medium"/>
                <a:cs typeface="Roboto Medium"/>
                <a:sym typeface="Roboto Medium"/>
              </a:defRPr>
            </a:lvl8pPr>
            <a:lvl9pPr lvl="8" rtl="0">
              <a:spcBef>
                <a:spcPts val="0"/>
              </a:spcBef>
              <a:spcAft>
                <a:spcPts val="0"/>
              </a:spcAft>
              <a:buNone/>
              <a:defRPr sz="1100">
                <a:latin typeface="Roboto Medium"/>
                <a:ea typeface="Roboto Medium"/>
                <a:cs typeface="Roboto Medium"/>
                <a:sym typeface="Roboto Medium"/>
              </a:defRPr>
            </a:lvl9pPr>
          </a:lstStyle>
          <a:p/>
        </p:txBody>
      </p:sp>
      <p:sp>
        <p:nvSpPr>
          <p:cNvPr id="176" name="Google Shape;176;p39"/>
          <p:cNvSpPr txBox="1"/>
          <p:nvPr>
            <p:ph idx="3" type="title"/>
          </p:nvPr>
        </p:nvSpPr>
        <p:spPr>
          <a:xfrm>
            <a:off x="5552275" y="2119671"/>
            <a:ext cx="2950800" cy="6258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None/>
              <a:defRPr sz="1400">
                <a:latin typeface="Roboto Medium"/>
                <a:ea typeface="Roboto Medium"/>
                <a:cs typeface="Roboto Medium"/>
                <a:sym typeface="Roboto Medium"/>
              </a:defRPr>
            </a:lvl1pPr>
            <a:lvl2pPr lvl="1" rtl="0">
              <a:spcBef>
                <a:spcPts val="0"/>
              </a:spcBef>
              <a:spcAft>
                <a:spcPts val="0"/>
              </a:spcAft>
              <a:buNone/>
              <a:defRPr sz="1100">
                <a:latin typeface="Roboto Medium"/>
                <a:ea typeface="Roboto Medium"/>
                <a:cs typeface="Roboto Medium"/>
                <a:sym typeface="Roboto Medium"/>
              </a:defRPr>
            </a:lvl2pPr>
            <a:lvl3pPr lvl="2" rtl="0">
              <a:spcBef>
                <a:spcPts val="0"/>
              </a:spcBef>
              <a:spcAft>
                <a:spcPts val="0"/>
              </a:spcAft>
              <a:buNone/>
              <a:defRPr sz="1100">
                <a:latin typeface="Roboto Medium"/>
                <a:ea typeface="Roboto Medium"/>
                <a:cs typeface="Roboto Medium"/>
                <a:sym typeface="Roboto Medium"/>
              </a:defRPr>
            </a:lvl3pPr>
            <a:lvl4pPr lvl="3" rtl="0">
              <a:spcBef>
                <a:spcPts val="0"/>
              </a:spcBef>
              <a:spcAft>
                <a:spcPts val="0"/>
              </a:spcAft>
              <a:buNone/>
              <a:defRPr sz="1100">
                <a:latin typeface="Roboto Medium"/>
                <a:ea typeface="Roboto Medium"/>
                <a:cs typeface="Roboto Medium"/>
                <a:sym typeface="Roboto Medium"/>
              </a:defRPr>
            </a:lvl4pPr>
            <a:lvl5pPr lvl="4" rtl="0">
              <a:spcBef>
                <a:spcPts val="0"/>
              </a:spcBef>
              <a:spcAft>
                <a:spcPts val="0"/>
              </a:spcAft>
              <a:buNone/>
              <a:defRPr sz="1100">
                <a:latin typeface="Roboto Medium"/>
                <a:ea typeface="Roboto Medium"/>
                <a:cs typeface="Roboto Medium"/>
                <a:sym typeface="Roboto Medium"/>
              </a:defRPr>
            </a:lvl5pPr>
            <a:lvl6pPr lvl="5" rtl="0">
              <a:spcBef>
                <a:spcPts val="0"/>
              </a:spcBef>
              <a:spcAft>
                <a:spcPts val="0"/>
              </a:spcAft>
              <a:buNone/>
              <a:defRPr sz="1100">
                <a:latin typeface="Roboto Medium"/>
                <a:ea typeface="Roboto Medium"/>
                <a:cs typeface="Roboto Medium"/>
                <a:sym typeface="Roboto Medium"/>
              </a:defRPr>
            </a:lvl6pPr>
            <a:lvl7pPr lvl="6" rtl="0">
              <a:spcBef>
                <a:spcPts val="0"/>
              </a:spcBef>
              <a:spcAft>
                <a:spcPts val="0"/>
              </a:spcAft>
              <a:buNone/>
              <a:defRPr sz="1100">
                <a:latin typeface="Roboto Medium"/>
                <a:ea typeface="Roboto Medium"/>
                <a:cs typeface="Roboto Medium"/>
                <a:sym typeface="Roboto Medium"/>
              </a:defRPr>
            </a:lvl7pPr>
            <a:lvl8pPr lvl="7" rtl="0">
              <a:spcBef>
                <a:spcPts val="0"/>
              </a:spcBef>
              <a:spcAft>
                <a:spcPts val="0"/>
              </a:spcAft>
              <a:buNone/>
              <a:defRPr sz="1100">
                <a:latin typeface="Roboto Medium"/>
                <a:ea typeface="Roboto Medium"/>
                <a:cs typeface="Roboto Medium"/>
                <a:sym typeface="Roboto Medium"/>
              </a:defRPr>
            </a:lvl8pPr>
            <a:lvl9pPr lvl="8" rtl="0">
              <a:spcBef>
                <a:spcPts val="0"/>
              </a:spcBef>
              <a:spcAft>
                <a:spcPts val="0"/>
              </a:spcAft>
              <a:buNone/>
              <a:defRPr sz="1100">
                <a:latin typeface="Roboto Medium"/>
                <a:ea typeface="Roboto Medium"/>
                <a:cs typeface="Roboto Medium"/>
                <a:sym typeface="Roboto Medium"/>
              </a:defRPr>
            </a:lvl9pPr>
          </a:lstStyle>
          <a:p/>
        </p:txBody>
      </p:sp>
      <p:sp>
        <p:nvSpPr>
          <p:cNvPr id="177" name="Google Shape;177;p39"/>
          <p:cNvSpPr txBox="1"/>
          <p:nvPr>
            <p:ph idx="1" type="body"/>
          </p:nvPr>
        </p:nvSpPr>
        <p:spPr>
          <a:xfrm>
            <a:off x="2089475" y="2563771"/>
            <a:ext cx="2809500" cy="1988100"/>
          </a:xfrm>
          <a:prstGeom prst="rect">
            <a:avLst/>
          </a:prstGeom>
          <a:noFill/>
          <a:ln>
            <a:noFill/>
          </a:ln>
        </p:spPr>
        <p:txBody>
          <a:bodyPr anchorCtr="0" anchor="t" bIns="68575" lIns="68575" spcFirstLastPara="1" rIns="68575" wrap="square" tIns="68575">
            <a:noAutofit/>
          </a:bodyPr>
          <a:lstStyle>
            <a:lvl1pPr indent="-304800" lvl="0" marL="457200" rtl="0">
              <a:spcBef>
                <a:spcPts val="0"/>
              </a:spcBef>
              <a:spcAft>
                <a:spcPts val="0"/>
              </a:spcAft>
              <a:buSzPts val="1200"/>
              <a:buFont typeface="Roboto Light"/>
              <a:buChar char="●"/>
              <a:defRPr sz="1200">
                <a:latin typeface="Roboto Light"/>
                <a:ea typeface="Roboto Light"/>
                <a:cs typeface="Roboto Light"/>
                <a:sym typeface="Roboto Light"/>
              </a:defRPr>
            </a:lvl1pPr>
            <a:lvl2pPr indent="-304800" lvl="1" marL="914400" rtl="0">
              <a:spcBef>
                <a:spcPts val="0"/>
              </a:spcBef>
              <a:spcAft>
                <a:spcPts val="0"/>
              </a:spcAft>
              <a:buSzPts val="1200"/>
              <a:buFont typeface="Roboto Light"/>
              <a:buChar char="○"/>
              <a:defRPr sz="1200">
                <a:latin typeface="Roboto Light"/>
                <a:ea typeface="Roboto Light"/>
                <a:cs typeface="Roboto Light"/>
                <a:sym typeface="Roboto Light"/>
              </a:defRPr>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Font typeface="Roboto Light"/>
              <a:buChar char="●"/>
              <a:defRPr sz="1200">
                <a:latin typeface="Roboto Light"/>
                <a:ea typeface="Roboto Light"/>
                <a:cs typeface="Roboto Light"/>
                <a:sym typeface="Roboto Light"/>
              </a:defRPr>
            </a:lvl4pPr>
            <a:lvl5pPr indent="-304800" lvl="4" marL="2286000" rtl="0">
              <a:spcBef>
                <a:spcPts val="0"/>
              </a:spcBef>
              <a:spcAft>
                <a:spcPts val="0"/>
              </a:spcAft>
              <a:buSzPts val="1200"/>
              <a:buFont typeface="Roboto Light"/>
              <a:buChar char="○"/>
              <a:defRPr sz="1200">
                <a:latin typeface="Roboto Light"/>
                <a:ea typeface="Roboto Light"/>
                <a:cs typeface="Roboto Light"/>
                <a:sym typeface="Roboto Light"/>
              </a:defRPr>
            </a:lvl5pPr>
            <a:lvl6pPr indent="-304800" lvl="5" marL="2743200" rtl="0">
              <a:spcBef>
                <a:spcPts val="0"/>
              </a:spcBef>
              <a:spcAft>
                <a:spcPts val="0"/>
              </a:spcAft>
              <a:buSzPts val="1200"/>
              <a:buFont typeface="Roboto Light"/>
              <a:buChar char="■"/>
              <a:defRPr sz="1200">
                <a:latin typeface="Roboto Light"/>
                <a:ea typeface="Roboto Light"/>
                <a:cs typeface="Roboto Light"/>
                <a:sym typeface="Roboto Light"/>
              </a:defRPr>
            </a:lvl6pPr>
            <a:lvl7pPr indent="-304800" lvl="6" marL="3200400" rtl="0">
              <a:spcBef>
                <a:spcPts val="0"/>
              </a:spcBef>
              <a:spcAft>
                <a:spcPts val="0"/>
              </a:spcAft>
              <a:buSzPts val="1200"/>
              <a:buFont typeface="Roboto Light"/>
              <a:buChar char="●"/>
              <a:defRPr sz="1200">
                <a:latin typeface="Roboto Light"/>
                <a:ea typeface="Roboto Light"/>
                <a:cs typeface="Roboto Light"/>
                <a:sym typeface="Roboto Light"/>
              </a:defRPr>
            </a:lvl7pPr>
            <a:lvl8pPr indent="-304800" lvl="7" marL="3657600" rtl="0">
              <a:spcBef>
                <a:spcPts val="0"/>
              </a:spcBef>
              <a:spcAft>
                <a:spcPts val="0"/>
              </a:spcAft>
              <a:buSzPts val="1200"/>
              <a:buFont typeface="Roboto Light"/>
              <a:buChar char="○"/>
              <a:defRPr sz="1200">
                <a:latin typeface="Roboto Light"/>
                <a:ea typeface="Roboto Light"/>
                <a:cs typeface="Roboto Light"/>
                <a:sym typeface="Roboto Light"/>
              </a:defRPr>
            </a:lvl8pPr>
            <a:lvl9pPr indent="-304800" lvl="8" marL="4114800" rtl="0">
              <a:spcBef>
                <a:spcPts val="0"/>
              </a:spcBef>
              <a:spcAft>
                <a:spcPts val="0"/>
              </a:spcAft>
              <a:buSzPts val="1200"/>
              <a:buFont typeface="Roboto Light"/>
              <a:buChar char="■"/>
              <a:defRPr sz="1200">
                <a:latin typeface="Roboto Light"/>
                <a:ea typeface="Roboto Light"/>
                <a:cs typeface="Roboto Light"/>
                <a:sym typeface="Roboto Light"/>
              </a:defRPr>
            </a:lvl9pPr>
          </a:lstStyle>
          <a:p/>
        </p:txBody>
      </p:sp>
      <p:sp>
        <p:nvSpPr>
          <p:cNvPr id="178" name="Google Shape;178;p39"/>
          <p:cNvSpPr txBox="1"/>
          <p:nvPr>
            <p:ph idx="4" type="body"/>
          </p:nvPr>
        </p:nvSpPr>
        <p:spPr>
          <a:xfrm>
            <a:off x="5622925" y="2563771"/>
            <a:ext cx="2809500" cy="1988100"/>
          </a:xfrm>
          <a:prstGeom prst="rect">
            <a:avLst/>
          </a:prstGeom>
          <a:noFill/>
          <a:ln>
            <a:noFill/>
          </a:ln>
        </p:spPr>
        <p:txBody>
          <a:bodyPr anchorCtr="0" anchor="t" bIns="68575" lIns="68575" spcFirstLastPara="1" rIns="68575" wrap="square" tIns="68575">
            <a:noAutofit/>
          </a:bodyPr>
          <a:lstStyle>
            <a:lvl1pPr indent="-304800" lvl="0" marL="457200" rtl="0">
              <a:spcBef>
                <a:spcPts val="0"/>
              </a:spcBef>
              <a:spcAft>
                <a:spcPts val="0"/>
              </a:spcAft>
              <a:buSzPts val="1200"/>
              <a:buFont typeface="Roboto Light"/>
              <a:buChar char="●"/>
              <a:defRPr sz="1200">
                <a:latin typeface="Roboto Light"/>
                <a:ea typeface="Roboto Light"/>
                <a:cs typeface="Roboto Light"/>
                <a:sym typeface="Roboto Light"/>
              </a:defRPr>
            </a:lvl1pPr>
            <a:lvl2pPr indent="-304800" lvl="1" marL="914400" rtl="0">
              <a:spcBef>
                <a:spcPts val="0"/>
              </a:spcBef>
              <a:spcAft>
                <a:spcPts val="0"/>
              </a:spcAft>
              <a:buSzPts val="1200"/>
              <a:buFont typeface="Roboto Light"/>
              <a:buChar char="○"/>
              <a:defRPr sz="1200">
                <a:latin typeface="Roboto Light"/>
                <a:ea typeface="Roboto Light"/>
                <a:cs typeface="Roboto Light"/>
                <a:sym typeface="Roboto Light"/>
              </a:defRPr>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Font typeface="Roboto Light"/>
              <a:buChar char="●"/>
              <a:defRPr sz="1200">
                <a:latin typeface="Roboto Light"/>
                <a:ea typeface="Roboto Light"/>
                <a:cs typeface="Roboto Light"/>
                <a:sym typeface="Roboto Light"/>
              </a:defRPr>
            </a:lvl4pPr>
            <a:lvl5pPr indent="-304800" lvl="4" marL="2286000" rtl="0">
              <a:spcBef>
                <a:spcPts val="0"/>
              </a:spcBef>
              <a:spcAft>
                <a:spcPts val="0"/>
              </a:spcAft>
              <a:buSzPts val="1200"/>
              <a:buFont typeface="Roboto Light"/>
              <a:buChar char="○"/>
              <a:defRPr sz="1200">
                <a:latin typeface="Roboto Light"/>
                <a:ea typeface="Roboto Light"/>
                <a:cs typeface="Roboto Light"/>
                <a:sym typeface="Roboto Light"/>
              </a:defRPr>
            </a:lvl5pPr>
            <a:lvl6pPr indent="-304800" lvl="5" marL="2743200" rtl="0">
              <a:spcBef>
                <a:spcPts val="0"/>
              </a:spcBef>
              <a:spcAft>
                <a:spcPts val="0"/>
              </a:spcAft>
              <a:buSzPts val="1200"/>
              <a:buFont typeface="Roboto Light"/>
              <a:buChar char="■"/>
              <a:defRPr sz="1200">
                <a:latin typeface="Roboto Light"/>
                <a:ea typeface="Roboto Light"/>
                <a:cs typeface="Roboto Light"/>
                <a:sym typeface="Roboto Light"/>
              </a:defRPr>
            </a:lvl6pPr>
            <a:lvl7pPr indent="-304800" lvl="6" marL="3200400" rtl="0">
              <a:spcBef>
                <a:spcPts val="0"/>
              </a:spcBef>
              <a:spcAft>
                <a:spcPts val="0"/>
              </a:spcAft>
              <a:buSzPts val="1200"/>
              <a:buFont typeface="Roboto Light"/>
              <a:buChar char="●"/>
              <a:defRPr sz="1200">
                <a:latin typeface="Roboto Light"/>
                <a:ea typeface="Roboto Light"/>
                <a:cs typeface="Roboto Light"/>
                <a:sym typeface="Roboto Light"/>
              </a:defRPr>
            </a:lvl7pPr>
            <a:lvl8pPr indent="-304800" lvl="7" marL="3657600" rtl="0">
              <a:spcBef>
                <a:spcPts val="0"/>
              </a:spcBef>
              <a:spcAft>
                <a:spcPts val="0"/>
              </a:spcAft>
              <a:buSzPts val="1200"/>
              <a:buFont typeface="Roboto Light"/>
              <a:buChar char="○"/>
              <a:defRPr sz="1200">
                <a:latin typeface="Roboto Light"/>
                <a:ea typeface="Roboto Light"/>
                <a:cs typeface="Roboto Light"/>
                <a:sym typeface="Roboto Light"/>
              </a:defRPr>
            </a:lvl8pPr>
            <a:lvl9pPr indent="-304800" lvl="8" marL="4114800" rtl="0">
              <a:spcBef>
                <a:spcPts val="0"/>
              </a:spcBef>
              <a:spcAft>
                <a:spcPts val="0"/>
              </a:spcAft>
              <a:buSzPts val="1200"/>
              <a:buFont typeface="Roboto Light"/>
              <a:buChar char="■"/>
              <a:defRPr sz="1200">
                <a:latin typeface="Roboto Light"/>
                <a:ea typeface="Roboto Light"/>
                <a:cs typeface="Roboto Light"/>
                <a:sym typeface="Roboto Light"/>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1 1">
  <p:cSld name="SECTION_HEADER_1_1">
    <p:spTree>
      <p:nvGrpSpPr>
        <p:cNvPr id="179" name="Shape 179"/>
        <p:cNvGrpSpPr/>
        <p:nvPr/>
      </p:nvGrpSpPr>
      <p:grpSpPr>
        <a:xfrm>
          <a:off x="0" y="0"/>
          <a:ext cx="0" cy="0"/>
          <a:chOff x="0" y="0"/>
          <a:chExt cx="0" cy="0"/>
        </a:xfrm>
      </p:grpSpPr>
      <p:pic>
        <p:nvPicPr>
          <p:cNvPr id="180" name="Google Shape;180;p40"/>
          <p:cNvPicPr preferRelativeResize="0"/>
          <p:nvPr/>
        </p:nvPicPr>
        <p:blipFill>
          <a:blip r:embed="rId2">
            <a:alphaModFix/>
          </a:blip>
          <a:stretch>
            <a:fillRect/>
          </a:stretch>
        </p:blipFill>
        <p:spPr>
          <a:xfrm>
            <a:off x="8095025" y="7255425"/>
            <a:ext cx="579676" cy="185650"/>
          </a:xfrm>
          <a:prstGeom prst="rect">
            <a:avLst/>
          </a:prstGeom>
          <a:noFill/>
          <a:ln>
            <a:noFill/>
          </a:ln>
        </p:spPr>
      </p:pic>
      <p:sp>
        <p:nvSpPr>
          <p:cNvPr id="181" name="Google Shape;181;p40"/>
          <p:cNvSpPr txBox="1"/>
          <p:nvPr>
            <p:ph type="title"/>
          </p:nvPr>
        </p:nvSpPr>
        <p:spPr>
          <a:xfrm>
            <a:off x="311700" y="893700"/>
            <a:ext cx="7863300" cy="7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4800"/>
              <a:buFont typeface="Source Sans Pro"/>
              <a:buChar char="●"/>
              <a:defRPr sz="4800">
                <a:solidFill>
                  <a:srgbClr val="434343"/>
                </a:solidFill>
                <a:latin typeface="Source Sans Pro"/>
                <a:ea typeface="Source Sans Pro"/>
                <a:cs typeface="Source Sans Pro"/>
                <a:sym typeface="Source Sans Pro"/>
              </a:defRPr>
            </a:lvl1pPr>
            <a:lvl2pPr lvl="1" rtl="0">
              <a:spcBef>
                <a:spcPts val="0"/>
              </a:spcBef>
              <a:spcAft>
                <a:spcPts val="0"/>
              </a:spcAft>
              <a:buClr>
                <a:srgbClr val="434343"/>
              </a:buClr>
              <a:buSzPts val="2400"/>
              <a:buChar char="○"/>
              <a:defRPr sz="2400">
                <a:solidFill>
                  <a:srgbClr val="434343"/>
                </a:solidFill>
              </a:defRPr>
            </a:lvl2pPr>
            <a:lvl3pPr lvl="2" rtl="0">
              <a:spcBef>
                <a:spcPts val="0"/>
              </a:spcBef>
              <a:spcAft>
                <a:spcPts val="0"/>
              </a:spcAft>
              <a:buClr>
                <a:srgbClr val="434343"/>
              </a:buClr>
              <a:buSzPts val="2400"/>
              <a:buChar char="■"/>
              <a:defRPr sz="2400">
                <a:solidFill>
                  <a:srgbClr val="434343"/>
                </a:solidFill>
              </a:defRPr>
            </a:lvl3pPr>
            <a:lvl4pPr lvl="3" rtl="0">
              <a:spcBef>
                <a:spcPts val="0"/>
              </a:spcBef>
              <a:spcAft>
                <a:spcPts val="0"/>
              </a:spcAft>
              <a:buClr>
                <a:srgbClr val="434343"/>
              </a:buClr>
              <a:buSzPts val="2400"/>
              <a:buChar char="●"/>
              <a:defRPr sz="2400">
                <a:solidFill>
                  <a:srgbClr val="434343"/>
                </a:solidFill>
              </a:defRPr>
            </a:lvl4pPr>
            <a:lvl5pPr lvl="4" rtl="0">
              <a:spcBef>
                <a:spcPts val="0"/>
              </a:spcBef>
              <a:spcAft>
                <a:spcPts val="0"/>
              </a:spcAft>
              <a:buClr>
                <a:srgbClr val="434343"/>
              </a:buClr>
              <a:buSzPts val="2400"/>
              <a:buChar char="○"/>
              <a:defRPr sz="2400">
                <a:solidFill>
                  <a:srgbClr val="434343"/>
                </a:solidFill>
              </a:defRPr>
            </a:lvl5pPr>
            <a:lvl6pPr lvl="5" rtl="0">
              <a:spcBef>
                <a:spcPts val="0"/>
              </a:spcBef>
              <a:spcAft>
                <a:spcPts val="0"/>
              </a:spcAft>
              <a:buClr>
                <a:srgbClr val="434343"/>
              </a:buClr>
              <a:buSzPts val="2400"/>
              <a:buChar char="■"/>
              <a:defRPr sz="2400">
                <a:solidFill>
                  <a:srgbClr val="434343"/>
                </a:solidFill>
              </a:defRPr>
            </a:lvl6pPr>
            <a:lvl7pPr lvl="6" rtl="0">
              <a:spcBef>
                <a:spcPts val="0"/>
              </a:spcBef>
              <a:spcAft>
                <a:spcPts val="0"/>
              </a:spcAft>
              <a:buClr>
                <a:srgbClr val="434343"/>
              </a:buClr>
              <a:buSzPts val="2400"/>
              <a:buChar char="●"/>
              <a:defRPr sz="2400">
                <a:solidFill>
                  <a:srgbClr val="434343"/>
                </a:solidFill>
              </a:defRPr>
            </a:lvl7pPr>
            <a:lvl8pPr lvl="7" rtl="0">
              <a:spcBef>
                <a:spcPts val="0"/>
              </a:spcBef>
              <a:spcAft>
                <a:spcPts val="0"/>
              </a:spcAft>
              <a:buClr>
                <a:srgbClr val="434343"/>
              </a:buClr>
              <a:buSzPts val="2400"/>
              <a:buChar char="○"/>
              <a:defRPr sz="2400">
                <a:solidFill>
                  <a:srgbClr val="434343"/>
                </a:solidFill>
              </a:defRPr>
            </a:lvl8pPr>
            <a:lvl9pPr lvl="8" rtl="0">
              <a:spcBef>
                <a:spcPts val="0"/>
              </a:spcBef>
              <a:spcAft>
                <a:spcPts val="0"/>
              </a:spcAft>
              <a:buClr>
                <a:srgbClr val="434343"/>
              </a:buClr>
              <a:buSzPts val="2400"/>
              <a:buChar char="■"/>
              <a:defRPr sz="2400">
                <a:solidFill>
                  <a:srgbClr val="434343"/>
                </a:solidFill>
              </a:defRPr>
            </a:lvl9pPr>
          </a:lstStyle>
          <a:p/>
        </p:txBody>
      </p:sp>
      <p:sp>
        <p:nvSpPr>
          <p:cNvPr id="182" name="Google Shape;182;p40"/>
          <p:cNvSpPr txBox="1"/>
          <p:nvPr>
            <p:ph idx="2" type="title"/>
          </p:nvPr>
        </p:nvSpPr>
        <p:spPr>
          <a:xfrm>
            <a:off x="363150" y="2659975"/>
            <a:ext cx="7863300" cy="79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1800"/>
              <a:buFont typeface="Source Sans Pro"/>
              <a:buChar char="●"/>
              <a:defRPr sz="1800">
                <a:solidFill>
                  <a:srgbClr val="434343"/>
                </a:solidFill>
                <a:latin typeface="Source Sans Pro"/>
                <a:ea typeface="Source Sans Pro"/>
                <a:cs typeface="Source Sans Pro"/>
                <a:sym typeface="Source Sans Pro"/>
              </a:defRPr>
            </a:lvl1pPr>
            <a:lvl2pPr lvl="1" rtl="0">
              <a:spcBef>
                <a:spcPts val="0"/>
              </a:spcBef>
              <a:spcAft>
                <a:spcPts val="0"/>
              </a:spcAft>
              <a:buClr>
                <a:srgbClr val="434343"/>
              </a:buClr>
              <a:buSzPts val="2400"/>
              <a:buChar char="○"/>
              <a:defRPr sz="2400">
                <a:solidFill>
                  <a:srgbClr val="434343"/>
                </a:solidFill>
              </a:defRPr>
            </a:lvl2pPr>
            <a:lvl3pPr lvl="2" rtl="0">
              <a:spcBef>
                <a:spcPts val="0"/>
              </a:spcBef>
              <a:spcAft>
                <a:spcPts val="0"/>
              </a:spcAft>
              <a:buClr>
                <a:srgbClr val="434343"/>
              </a:buClr>
              <a:buSzPts val="2400"/>
              <a:buChar char="■"/>
              <a:defRPr sz="2400">
                <a:solidFill>
                  <a:srgbClr val="434343"/>
                </a:solidFill>
              </a:defRPr>
            </a:lvl3pPr>
            <a:lvl4pPr lvl="3" rtl="0">
              <a:spcBef>
                <a:spcPts val="0"/>
              </a:spcBef>
              <a:spcAft>
                <a:spcPts val="0"/>
              </a:spcAft>
              <a:buClr>
                <a:srgbClr val="434343"/>
              </a:buClr>
              <a:buSzPts val="2400"/>
              <a:buChar char="●"/>
              <a:defRPr sz="2400">
                <a:solidFill>
                  <a:srgbClr val="434343"/>
                </a:solidFill>
              </a:defRPr>
            </a:lvl4pPr>
            <a:lvl5pPr lvl="4" rtl="0">
              <a:spcBef>
                <a:spcPts val="0"/>
              </a:spcBef>
              <a:spcAft>
                <a:spcPts val="0"/>
              </a:spcAft>
              <a:buClr>
                <a:srgbClr val="434343"/>
              </a:buClr>
              <a:buSzPts val="2400"/>
              <a:buChar char="○"/>
              <a:defRPr sz="2400">
                <a:solidFill>
                  <a:srgbClr val="434343"/>
                </a:solidFill>
              </a:defRPr>
            </a:lvl5pPr>
            <a:lvl6pPr lvl="5" rtl="0">
              <a:spcBef>
                <a:spcPts val="0"/>
              </a:spcBef>
              <a:spcAft>
                <a:spcPts val="0"/>
              </a:spcAft>
              <a:buClr>
                <a:srgbClr val="434343"/>
              </a:buClr>
              <a:buSzPts val="2400"/>
              <a:buChar char="■"/>
              <a:defRPr sz="2400">
                <a:solidFill>
                  <a:srgbClr val="434343"/>
                </a:solidFill>
              </a:defRPr>
            </a:lvl6pPr>
            <a:lvl7pPr lvl="6" rtl="0">
              <a:spcBef>
                <a:spcPts val="0"/>
              </a:spcBef>
              <a:spcAft>
                <a:spcPts val="0"/>
              </a:spcAft>
              <a:buClr>
                <a:srgbClr val="434343"/>
              </a:buClr>
              <a:buSzPts val="2400"/>
              <a:buChar char="●"/>
              <a:defRPr sz="2400">
                <a:solidFill>
                  <a:srgbClr val="434343"/>
                </a:solidFill>
              </a:defRPr>
            </a:lvl7pPr>
            <a:lvl8pPr lvl="7" rtl="0">
              <a:spcBef>
                <a:spcPts val="0"/>
              </a:spcBef>
              <a:spcAft>
                <a:spcPts val="0"/>
              </a:spcAft>
              <a:buClr>
                <a:srgbClr val="434343"/>
              </a:buClr>
              <a:buSzPts val="2400"/>
              <a:buChar char="○"/>
              <a:defRPr sz="2400">
                <a:solidFill>
                  <a:srgbClr val="434343"/>
                </a:solidFill>
              </a:defRPr>
            </a:lvl8pPr>
            <a:lvl9pPr lvl="8" rtl="0">
              <a:spcBef>
                <a:spcPts val="0"/>
              </a:spcBef>
              <a:spcAft>
                <a:spcPts val="0"/>
              </a:spcAft>
              <a:buClr>
                <a:srgbClr val="434343"/>
              </a:buClr>
              <a:buSzPts val="2400"/>
              <a:buChar char="■"/>
              <a:defRPr sz="2400">
                <a:solidFill>
                  <a:srgbClr val="434343"/>
                </a:solidFill>
              </a:defRPr>
            </a:lvl9pPr>
          </a:lstStyle>
          <a:p/>
        </p:txBody>
      </p:sp>
      <p:sp>
        <p:nvSpPr>
          <p:cNvPr id="183" name="Google Shape;183;p40"/>
          <p:cNvSpPr/>
          <p:nvPr/>
        </p:nvSpPr>
        <p:spPr>
          <a:xfrm rot="-5400000">
            <a:off x="604046" y="531007"/>
            <a:ext cx="45900" cy="37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s copy" showMasterSp="0">
  <p:cSld name="Subsections copy">
    <p:bg>
      <p:bgPr>
        <a:solidFill>
          <a:srgbClr val="FFFFFF"/>
        </a:solidFill>
      </p:bgPr>
    </p:bg>
    <p:spTree>
      <p:nvGrpSpPr>
        <p:cNvPr id="184" name="Shape 184"/>
        <p:cNvGrpSpPr/>
        <p:nvPr/>
      </p:nvGrpSpPr>
      <p:grpSpPr>
        <a:xfrm>
          <a:off x="0" y="0"/>
          <a:ext cx="0" cy="0"/>
          <a:chOff x="0" y="0"/>
          <a:chExt cx="0" cy="0"/>
        </a:xfrm>
      </p:grpSpPr>
      <p:pic>
        <p:nvPicPr>
          <p:cNvPr descr="Image" id="185" name="Google Shape;185;p41"/>
          <p:cNvPicPr preferRelativeResize="0"/>
          <p:nvPr/>
        </p:nvPicPr>
        <p:blipFill rotWithShape="1">
          <a:blip r:embed="rId2">
            <a:alphaModFix/>
          </a:blip>
          <a:srcRect b="0" l="0" r="0" t="0"/>
          <a:stretch/>
        </p:blipFill>
        <p:spPr>
          <a:xfrm>
            <a:off x="8130770" y="253919"/>
            <a:ext cx="675050" cy="191997"/>
          </a:xfrm>
          <a:prstGeom prst="rect">
            <a:avLst/>
          </a:prstGeom>
          <a:noFill/>
          <a:ln>
            <a:noFill/>
          </a:ln>
        </p:spPr>
      </p:pic>
      <p:sp>
        <p:nvSpPr>
          <p:cNvPr id="186" name="Google Shape;186;p41"/>
          <p:cNvSpPr txBox="1"/>
          <p:nvPr>
            <p:ph idx="1" type="body"/>
          </p:nvPr>
        </p:nvSpPr>
        <p:spPr>
          <a:xfrm>
            <a:off x="2139" y="9748"/>
            <a:ext cx="9144000" cy="5143500"/>
          </a:xfrm>
          <a:prstGeom prst="rect">
            <a:avLst/>
          </a:prstGeom>
          <a:noFill/>
          <a:ln>
            <a:noFill/>
          </a:ln>
        </p:spPr>
        <p:txBody>
          <a:bodyPr anchorCtr="0" anchor="ctr" bIns="19050" lIns="19050" spcFirstLastPara="1" rIns="19050" wrap="square" tIns="19050">
            <a:noAutofit/>
          </a:bodyPr>
          <a:lstStyle>
            <a:lvl1pPr indent="-228600" lvl="0" marL="457200" rtl="0" algn="l">
              <a:lnSpc>
                <a:spcPct val="70000"/>
              </a:lnSpc>
              <a:spcBef>
                <a:spcPts val="0"/>
              </a:spcBef>
              <a:spcAft>
                <a:spcPts val="0"/>
              </a:spcAft>
              <a:buClr>
                <a:srgbClr val="78FBFC"/>
              </a:buClr>
              <a:buSzPts val="11300"/>
              <a:buFont typeface="Roboto Black"/>
              <a:buNone/>
              <a:defRPr sz="11300">
                <a:solidFill>
                  <a:srgbClr val="78FBFC"/>
                </a:solidFill>
                <a:latin typeface="Roboto Black"/>
                <a:ea typeface="Roboto Black"/>
                <a:cs typeface="Roboto Black"/>
                <a:sym typeface="Roboto Black"/>
              </a:defRPr>
            </a:lvl1pPr>
            <a:lvl2pPr indent="-279400" lvl="1" marL="9144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2pPr>
            <a:lvl3pPr indent="-279400" lvl="2" marL="13716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3pPr>
            <a:lvl4pPr indent="-279400" lvl="3" marL="18288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4pPr>
            <a:lvl5pPr indent="-279400" lvl="4" marL="22860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5pPr>
            <a:lvl6pPr indent="-279400" lvl="5" marL="27432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6pPr>
            <a:lvl7pPr indent="-279400" lvl="6" marL="32004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7pPr>
            <a:lvl8pPr indent="-279400" lvl="7" marL="36576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8pPr>
            <a:lvl9pPr indent="-279400" lvl="8" marL="4114800" rtl="0" algn="l">
              <a:lnSpc>
                <a:spcPct val="100000"/>
              </a:lnSpc>
              <a:spcBef>
                <a:spcPts val="2300"/>
              </a:spcBef>
              <a:spcAft>
                <a:spcPts val="0"/>
              </a:spcAft>
              <a:buSzPts val="800"/>
              <a:buFont typeface="Roboto Black"/>
              <a:buChar char="■"/>
              <a:defRPr sz="500">
                <a:latin typeface="Roboto Black"/>
                <a:ea typeface="Roboto Black"/>
                <a:cs typeface="Roboto Black"/>
                <a:sym typeface="Roboto Black"/>
              </a:defRPr>
            </a:lvl9pPr>
          </a:lstStyle>
          <a:p/>
        </p:txBody>
      </p:sp>
      <p:sp>
        <p:nvSpPr>
          <p:cNvPr id="187" name="Google Shape;187;p41"/>
          <p:cNvSpPr txBox="1"/>
          <p:nvPr>
            <p:ph idx="12" type="sldNum"/>
          </p:nvPr>
        </p:nvSpPr>
        <p:spPr>
          <a:xfrm>
            <a:off x="4484637" y="4905375"/>
            <a:ext cx="170100" cy="1731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s copy 3" showMasterSp="0">
  <p:cSld name="Subsections copy 3">
    <p:bg>
      <p:bgPr>
        <a:solidFill>
          <a:srgbClr val="FFFFFF"/>
        </a:solidFill>
      </p:bgPr>
    </p:bg>
    <p:spTree>
      <p:nvGrpSpPr>
        <p:cNvPr id="188" name="Shape 188"/>
        <p:cNvGrpSpPr/>
        <p:nvPr/>
      </p:nvGrpSpPr>
      <p:grpSpPr>
        <a:xfrm>
          <a:off x="0" y="0"/>
          <a:ext cx="0" cy="0"/>
          <a:chOff x="0" y="0"/>
          <a:chExt cx="0" cy="0"/>
        </a:xfrm>
      </p:grpSpPr>
      <p:sp>
        <p:nvSpPr>
          <p:cNvPr id="189" name="Google Shape;189;p42"/>
          <p:cNvSpPr/>
          <p:nvPr/>
        </p:nvSpPr>
        <p:spPr>
          <a:xfrm>
            <a:off x="744114" y="-5245"/>
            <a:ext cx="9094800" cy="5903700"/>
          </a:xfrm>
          <a:prstGeom prst="roundRect">
            <a:avLst>
              <a:gd fmla="val 9046" name="adj"/>
            </a:avLst>
          </a:prstGeom>
          <a:solidFill>
            <a:srgbClr val="FFFFFF"/>
          </a:solid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Helvetica Neue"/>
              <a:buNone/>
            </a:pPr>
            <a:r>
              <a:t/>
            </a:r>
            <a:endParaRPr b="1" i="0" sz="800" u="none" cap="none" strike="noStrike">
              <a:solidFill>
                <a:srgbClr val="FFFFFF"/>
              </a:solidFill>
              <a:latin typeface="Roboto"/>
              <a:ea typeface="Roboto"/>
              <a:cs typeface="Roboto"/>
              <a:sym typeface="Roboto"/>
            </a:endParaRPr>
          </a:p>
        </p:txBody>
      </p:sp>
      <p:sp>
        <p:nvSpPr>
          <p:cNvPr id="190" name="Google Shape;190;p42"/>
          <p:cNvSpPr txBox="1"/>
          <p:nvPr>
            <p:ph idx="12" type="sldNum"/>
          </p:nvPr>
        </p:nvSpPr>
        <p:spPr>
          <a:xfrm>
            <a:off x="4484637" y="4905375"/>
            <a:ext cx="170100" cy="1731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FFFFFF"/>
              </a:buClr>
              <a:buSzPts val="900"/>
              <a:buFont typeface="Helvetica Neue Light"/>
              <a:buNone/>
              <a:defRPr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latin typeface="Arial"/>
              <a:ea typeface="Arial"/>
              <a:cs typeface="Arial"/>
              <a:sym typeface="Arial"/>
            </a:endParaRPr>
          </a:p>
        </p:txBody>
      </p:sp>
      <p:sp>
        <p:nvSpPr>
          <p:cNvPr id="191" name="Google Shape;191;p42"/>
          <p:cNvSpPr/>
          <p:nvPr/>
        </p:nvSpPr>
        <p:spPr>
          <a:xfrm flipH="1">
            <a:off x="-20400" y="1656300"/>
            <a:ext cx="9184800" cy="3487200"/>
          </a:xfrm>
          <a:prstGeom prst="round1Rect">
            <a:avLst>
              <a:gd fmla="val 0"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42"/>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193" name="Google Shape;193;p42"/>
          <p:cNvSpPr txBox="1"/>
          <p:nvPr>
            <p:ph type="title"/>
          </p:nvPr>
        </p:nvSpPr>
        <p:spPr>
          <a:xfrm>
            <a:off x="586800" y="3210625"/>
            <a:ext cx="4350000" cy="14526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None/>
              <a:defRPr b="1" sz="4000">
                <a:solidFill>
                  <a:srgbClr val="FFFFFF"/>
                </a:solidFill>
                <a:latin typeface="Libre Franklin"/>
                <a:ea typeface="Libre Franklin"/>
                <a:cs typeface="Libre Franklin"/>
                <a:sym typeface="Libre Franklin"/>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pic>
        <p:nvPicPr>
          <p:cNvPr descr="Image" id="194" name="Google Shape;194;p42"/>
          <p:cNvPicPr preferRelativeResize="0"/>
          <p:nvPr/>
        </p:nvPicPr>
        <p:blipFill rotWithShape="1">
          <a:blip r:embed="rId3">
            <a:alphaModFix/>
          </a:blip>
          <a:srcRect b="0" l="0" r="0" t="0"/>
          <a:stretch/>
        </p:blipFill>
        <p:spPr>
          <a:xfrm>
            <a:off x="8130770" y="253919"/>
            <a:ext cx="675050" cy="19199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BLANK_2">
    <p:spTree>
      <p:nvGrpSpPr>
        <p:cNvPr id="195" name="Shape 195"/>
        <p:cNvGrpSpPr/>
        <p:nvPr/>
      </p:nvGrpSpPr>
      <p:grpSpPr>
        <a:xfrm>
          <a:off x="0" y="0"/>
          <a:ext cx="0" cy="0"/>
          <a:chOff x="0" y="0"/>
          <a:chExt cx="0" cy="0"/>
        </a:xfrm>
      </p:grpSpPr>
      <p:sp>
        <p:nvSpPr>
          <p:cNvPr id="196" name="Google Shape;196;p43"/>
          <p:cNvSpPr txBox="1"/>
          <p:nvPr>
            <p:ph idx="12" type="sldNum"/>
          </p:nvPr>
        </p:nvSpPr>
        <p:spPr>
          <a:xfrm>
            <a:off x="8536302" y="4749851"/>
            <a:ext cx="548400" cy="393600"/>
          </a:xfrm>
          <a:prstGeom prst="rect">
            <a:avLst/>
          </a:prstGeom>
          <a:noFill/>
          <a:ln>
            <a:noFill/>
          </a:ln>
        </p:spPr>
        <p:txBody>
          <a:bodyPr anchorCtr="0" anchor="ctr" bIns="91375" lIns="91375" spcFirstLastPara="1" rIns="91375" wrap="square" tIns="913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43"/>
          <p:cNvSpPr/>
          <p:nvPr/>
        </p:nvSpPr>
        <p:spPr>
          <a:xfrm>
            <a:off x="-9215" y="5071383"/>
            <a:ext cx="9178200" cy="81300"/>
          </a:xfrm>
          <a:prstGeom prst="rect">
            <a:avLst/>
          </a:prstGeom>
          <a:gradFill>
            <a:gsLst>
              <a:gs pos="0">
                <a:srgbClr val="21DBAA"/>
              </a:gs>
              <a:gs pos="36000">
                <a:srgbClr val="00B4EF"/>
              </a:gs>
              <a:gs pos="70000">
                <a:srgbClr val="0768DD"/>
              </a:gs>
              <a:gs pos="100000">
                <a:srgbClr val="5F1AEF"/>
              </a:gs>
            </a:gsLst>
            <a:lin ang="180000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198" name="Google Shape;198;p43"/>
          <p:cNvSpPr txBox="1"/>
          <p:nvPr>
            <p:ph type="title"/>
          </p:nvPr>
        </p:nvSpPr>
        <p:spPr>
          <a:xfrm>
            <a:off x="231719" y="136894"/>
            <a:ext cx="7562100" cy="6348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None/>
              <a:defRPr b="0" sz="1100"/>
            </a:lvl1pPr>
            <a:lvl2pPr lvl="1" rtl="0">
              <a:spcBef>
                <a:spcPts val="0"/>
              </a:spcBef>
              <a:spcAft>
                <a:spcPts val="0"/>
              </a:spcAft>
              <a:buNone/>
              <a:defRPr b="0" sz="1100"/>
            </a:lvl2pPr>
            <a:lvl3pPr lvl="2" rtl="0">
              <a:spcBef>
                <a:spcPts val="0"/>
              </a:spcBef>
              <a:spcAft>
                <a:spcPts val="0"/>
              </a:spcAft>
              <a:buNone/>
              <a:defRPr b="0" sz="1100"/>
            </a:lvl3pPr>
            <a:lvl4pPr lvl="3" rtl="0">
              <a:spcBef>
                <a:spcPts val="0"/>
              </a:spcBef>
              <a:spcAft>
                <a:spcPts val="0"/>
              </a:spcAft>
              <a:buNone/>
              <a:defRPr b="0" sz="1100"/>
            </a:lvl4pPr>
            <a:lvl5pPr lvl="4" rtl="0">
              <a:spcBef>
                <a:spcPts val="0"/>
              </a:spcBef>
              <a:spcAft>
                <a:spcPts val="0"/>
              </a:spcAft>
              <a:buNone/>
              <a:defRPr b="0" sz="1100"/>
            </a:lvl5pPr>
            <a:lvl6pPr lvl="5" rtl="0">
              <a:spcBef>
                <a:spcPts val="0"/>
              </a:spcBef>
              <a:spcAft>
                <a:spcPts val="0"/>
              </a:spcAft>
              <a:buNone/>
              <a:defRPr b="0" sz="1100"/>
            </a:lvl6pPr>
            <a:lvl7pPr lvl="6" rtl="0">
              <a:spcBef>
                <a:spcPts val="0"/>
              </a:spcBef>
              <a:spcAft>
                <a:spcPts val="0"/>
              </a:spcAft>
              <a:buNone/>
              <a:defRPr b="0" sz="1100"/>
            </a:lvl7pPr>
            <a:lvl8pPr lvl="7" rtl="0">
              <a:spcBef>
                <a:spcPts val="0"/>
              </a:spcBef>
              <a:spcAft>
                <a:spcPts val="0"/>
              </a:spcAft>
              <a:buNone/>
              <a:defRPr b="0" sz="1100"/>
            </a:lvl8pPr>
            <a:lvl9pPr lvl="8" rtl="0">
              <a:spcBef>
                <a:spcPts val="0"/>
              </a:spcBef>
              <a:spcAft>
                <a:spcPts val="0"/>
              </a:spcAft>
              <a:buNone/>
              <a:defRPr b="0" sz="1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p:cSld name="TITLE_1">
    <p:spTree>
      <p:nvGrpSpPr>
        <p:cNvPr id="199" name="Shape 199"/>
        <p:cNvGrpSpPr/>
        <p:nvPr/>
      </p:nvGrpSpPr>
      <p:grpSpPr>
        <a:xfrm>
          <a:off x="0" y="0"/>
          <a:ext cx="0" cy="0"/>
          <a:chOff x="0" y="0"/>
          <a:chExt cx="0" cy="0"/>
        </a:xfrm>
      </p:grpSpPr>
      <p:sp>
        <p:nvSpPr>
          <p:cNvPr id="200" name="Google Shape;200;p44"/>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1" name="Google Shape;201;p44"/>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44"/>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203" name="Google Shape;203;p44"/>
          <p:cNvSpPr txBox="1"/>
          <p:nvPr>
            <p:ph type="title"/>
          </p:nvPr>
        </p:nvSpPr>
        <p:spPr>
          <a:xfrm>
            <a:off x="586800" y="3210625"/>
            <a:ext cx="4350000" cy="14526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1">
  <p:cSld name="TITLE_1_1">
    <p:spTree>
      <p:nvGrpSpPr>
        <p:cNvPr id="204" name="Shape 204"/>
        <p:cNvGrpSpPr/>
        <p:nvPr/>
      </p:nvGrpSpPr>
      <p:grpSpPr>
        <a:xfrm>
          <a:off x="0" y="0"/>
          <a:ext cx="0" cy="0"/>
          <a:chOff x="0" y="0"/>
          <a:chExt cx="0" cy="0"/>
        </a:xfrm>
      </p:grpSpPr>
      <p:sp>
        <p:nvSpPr>
          <p:cNvPr id="205" name="Google Shape;205;p45"/>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45"/>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 name="Google Shape;207;p45"/>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208" name="Google Shape;208;p45"/>
          <p:cNvSpPr txBox="1"/>
          <p:nvPr>
            <p:ph type="title"/>
          </p:nvPr>
        </p:nvSpPr>
        <p:spPr>
          <a:xfrm>
            <a:off x="586800" y="3210625"/>
            <a:ext cx="4350000" cy="1452600"/>
          </a:xfrm>
          <a:prstGeom prst="rect">
            <a:avLst/>
          </a:prstGeom>
          <a:noFill/>
          <a:ln>
            <a:noFill/>
          </a:ln>
        </p:spPr>
        <p:txBody>
          <a:bodyPr anchorCtr="0" anchor="t" bIns="91425" lIns="91425" spcFirstLastPara="1" rIns="91425" wrap="square" tIns="91425">
            <a:no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white">
  <p:cSld name="Section - white">
    <p:spTree>
      <p:nvGrpSpPr>
        <p:cNvPr id="209" name="Shape 20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red tab 1" showMasterSp="0">
  <p:cSld name="blank">
    <p:spTree>
      <p:nvGrpSpPr>
        <p:cNvPr id="210" name="Shape 210"/>
        <p:cNvGrpSpPr/>
        <p:nvPr/>
      </p:nvGrpSpPr>
      <p:grpSpPr>
        <a:xfrm>
          <a:off x="0" y="0"/>
          <a:ext cx="0" cy="0"/>
          <a:chOff x="0" y="0"/>
          <a:chExt cx="0" cy="0"/>
        </a:xfrm>
      </p:grpSpPr>
      <p:sp>
        <p:nvSpPr>
          <p:cNvPr id="211" name="Google Shape;211;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pic>
        <p:nvPicPr>
          <p:cNvPr id="212" name="Google Shape;212;p47"/>
          <p:cNvPicPr preferRelativeResize="0"/>
          <p:nvPr/>
        </p:nvPicPr>
        <p:blipFill>
          <a:blip r:embed="rId2">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ltrics Logo only">
  <p:cSld name="Qualtrics Logo only">
    <p:spTree>
      <p:nvGrpSpPr>
        <p:cNvPr id="213" name="Shape 213"/>
        <p:cNvGrpSpPr/>
        <p:nvPr/>
      </p:nvGrpSpPr>
      <p:grpSpPr>
        <a:xfrm>
          <a:off x="0" y="0"/>
          <a:ext cx="0" cy="0"/>
          <a:chOff x="0" y="0"/>
          <a:chExt cx="0" cy="0"/>
        </a:xfrm>
      </p:grpSpPr>
      <p:sp>
        <p:nvSpPr>
          <p:cNvPr id="214" name="Google Shape;214;p48"/>
          <p:cNvSpPr txBox="1"/>
          <p:nvPr>
            <p:ph idx="12" type="sldNum"/>
          </p:nvPr>
        </p:nvSpPr>
        <p:spPr>
          <a:xfrm>
            <a:off x="8556784" y="4749850"/>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1B35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48"/>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lang="en" sz="500"/>
              <a:t>//</a:t>
            </a:r>
            <a:r>
              <a:rPr lang="en" sz="500"/>
              <a:t> QUALTRICS 2020 </a:t>
            </a:r>
            <a:r>
              <a:rPr b="1" lang="en" sz="500"/>
              <a:t>//</a:t>
            </a:r>
            <a:r>
              <a:rPr lang="en" sz="500"/>
              <a:t> COMPANY CONFIDENTIAL</a:t>
            </a:r>
            <a:endParaRPr b="1" sz="500">
              <a:solidFill>
                <a:srgbClr val="BFBFBF"/>
              </a:solidFill>
              <a:latin typeface="Helvetica Neue"/>
              <a:ea typeface="Helvetica Neue"/>
              <a:cs typeface="Helvetica Neue"/>
              <a:sym typeface="Helvetica Neue"/>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
    <p:spTree>
      <p:nvGrpSpPr>
        <p:cNvPr id="216" name="Shape 216"/>
        <p:cNvGrpSpPr/>
        <p:nvPr/>
      </p:nvGrpSpPr>
      <p:grpSpPr>
        <a:xfrm>
          <a:off x="0" y="0"/>
          <a:ext cx="0" cy="0"/>
          <a:chOff x="0" y="0"/>
          <a:chExt cx="0" cy="0"/>
        </a:xfrm>
      </p:grpSpPr>
      <p:sp>
        <p:nvSpPr>
          <p:cNvPr id="217" name="Google Shape;217;p49"/>
          <p:cNvSpPr txBox="1"/>
          <p:nvPr>
            <p:ph type="title"/>
          </p:nvPr>
        </p:nvSpPr>
        <p:spPr>
          <a:xfrm>
            <a:off x="457205" y="560925"/>
            <a:ext cx="5846400" cy="4482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Font typeface="Roboto"/>
              <a:buNone/>
              <a:defRPr i="0" sz="1400">
                <a:solidFill>
                  <a:srgbClr val="000000"/>
                </a:solidFill>
                <a:latin typeface="Roboto"/>
                <a:ea typeface="Roboto"/>
                <a:cs typeface="Roboto"/>
                <a:sym typeface="Roboto"/>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18" name="Google Shape;218;p49"/>
          <p:cNvSpPr txBox="1"/>
          <p:nvPr>
            <p:ph idx="1" type="body"/>
          </p:nvPr>
        </p:nvSpPr>
        <p:spPr>
          <a:xfrm>
            <a:off x="457200" y="1183005"/>
            <a:ext cx="8229600" cy="3394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sz="1100"/>
            </a:lvl1pPr>
            <a:lvl2pPr indent="-228600" lvl="1" marL="914400" rtl="0" algn="l">
              <a:spcBef>
                <a:spcPts val="0"/>
              </a:spcBef>
              <a:spcAft>
                <a:spcPts val="0"/>
              </a:spcAft>
              <a:buSzPts val="1100"/>
              <a:buNone/>
              <a:defRPr sz="1100"/>
            </a:lvl2pPr>
            <a:lvl3pPr indent="-228600" lvl="2" marL="1371600" rtl="0" algn="l">
              <a:spcBef>
                <a:spcPts val="0"/>
              </a:spcBef>
              <a:spcAft>
                <a:spcPts val="0"/>
              </a:spcAft>
              <a:buSzPts val="1100"/>
              <a:buNone/>
              <a:defRPr sz="1100"/>
            </a:lvl3pPr>
            <a:lvl4pPr indent="-228600" lvl="3" marL="1828800" rtl="0" algn="l">
              <a:spcBef>
                <a:spcPts val="0"/>
              </a:spcBef>
              <a:spcAft>
                <a:spcPts val="0"/>
              </a:spcAft>
              <a:buSzPts val="1100"/>
              <a:buNone/>
              <a:defRPr sz="1100"/>
            </a:lvl4pPr>
            <a:lvl5pPr indent="-228600" lvl="4" marL="2286000" rtl="0" algn="l">
              <a:spcBef>
                <a:spcPts val="0"/>
              </a:spcBef>
              <a:spcAft>
                <a:spcPts val="0"/>
              </a:spcAft>
              <a:buSzPts val="1100"/>
              <a:buNone/>
              <a:defRPr sz="1100"/>
            </a:lvl5pPr>
            <a:lvl6pPr indent="-228600" lvl="5" marL="2743200" rtl="0" algn="l">
              <a:spcBef>
                <a:spcPts val="0"/>
              </a:spcBef>
              <a:spcAft>
                <a:spcPts val="0"/>
              </a:spcAft>
              <a:buSzPts val="1100"/>
              <a:buNone/>
              <a:defRPr sz="1100"/>
            </a:lvl6pPr>
            <a:lvl7pPr indent="-228600" lvl="6" marL="3200400" rtl="0" algn="l">
              <a:spcBef>
                <a:spcPts val="0"/>
              </a:spcBef>
              <a:spcAft>
                <a:spcPts val="0"/>
              </a:spcAft>
              <a:buSzPts val="1100"/>
              <a:buNone/>
              <a:defRPr sz="1100"/>
            </a:lvl7pPr>
            <a:lvl8pPr indent="-228600" lvl="7" marL="3657600" rtl="0" algn="l">
              <a:spcBef>
                <a:spcPts val="0"/>
              </a:spcBef>
              <a:spcAft>
                <a:spcPts val="0"/>
              </a:spcAft>
              <a:buSzPts val="1100"/>
              <a:buNone/>
              <a:defRPr sz="1100"/>
            </a:lvl8pPr>
            <a:lvl9pPr indent="-228600" lvl="8" marL="4114800" rtl="0" algn="l">
              <a:spcBef>
                <a:spcPts val="0"/>
              </a:spcBef>
              <a:spcAft>
                <a:spcPts val="0"/>
              </a:spcAft>
              <a:buSzPts val="1100"/>
              <a:buNone/>
              <a:defRPr sz="1100"/>
            </a:lvl9pPr>
          </a:lstStyle>
          <a:p/>
        </p:txBody>
      </p:sp>
      <p:sp>
        <p:nvSpPr>
          <p:cNvPr id="219" name="Google Shape;219;p49"/>
          <p:cNvSpPr txBox="1"/>
          <p:nvPr/>
        </p:nvSpPr>
        <p:spPr>
          <a:xfrm>
            <a:off x="1044505" y="4502194"/>
            <a:ext cx="647700" cy="641400"/>
          </a:xfrm>
          <a:prstGeom prst="rect">
            <a:avLst/>
          </a:prstGeom>
          <a:noFill/>
          <a:ln>
            <a:noFill/>
          </a:ln>
        </p:spPr>
        <p:txBody>
          <a:bodyPr anchorCtr="0" anchor="ctr" bIns="0" lIns="0" spcFirstLastPara="1" rIns="0" wrap="square" tIns="12700">
            <a:noAutofit/>
          </a:bodyPr>
          <a:lstStyle/>
          <a:p>
            <a:pPr indent="0" lvl="0" marL="12700" marR="0" rtl="0" algn="ctr">
              <a:lnSpc>
                <a:spcPct val="100000"/>
              </a:lnSpc>
              <a:spcBef>
                <a:spcPts val="0"/>
              </a:spcBef>
              <a:spcAft>
                <a:spcPts val="0"/>
              </a:spcAft>
              <a:buNone/>
            </a:pPr>
            <a:r>
              <a:rPr lang="en" sz="1100">
                <a:latin typeface="Roboto Light"/>
                <a:ea typeface="Roboto Light"/>
                <a:cs typeface="Roboto Light"/>
                <a:sym typeface="Roboto Light"/>
              </a:rPr>
              <a:t>and</a:t>
            </a:r>
            <a:endParaRPr sz="1100">
              <a:latin typeface="Roboto Light"/>
              <a:ea typeface="Roboto Light"/>
              <a:cs typeface="Roboto Light"/>
              <a:sym typeface="Roboto Light"/>
            </a:endParaRPr>
          </a:p>
        </p:txBody>
      </p:sp>
      <p:sp>
        <p:nvSpPr>
          <p:cNvPr id="220" name="Google Shape;220;p49"/>
          <p:cNvSpPr/>
          <p:nvPr/>
        </p:nvSpPr>
        <p:spPr>
          <a:xfrm>
            <a:off x="17716" y="235364"/>
            <a:ext cx="0" cy="4672965"/>
          </a:xfrm>
          <a:custGeom>
            <a:rect b="b" l="l" r="r" t="t"/>
            <a:pathLst>
              <a:path extrusionOk="0" h="4672965" w="120000">
                <a:moveTo>
                  <a:pt x="0" y="0"/>
                </a:moveTo>
                <a:lnTo>
                  <a:pt x="0" y="4672799"/>
                </a:lnTo>
              </a:path>
            </a:pathLst>
          </a:custGeom>
          <a:noFill/>
          <a:ln cap="flat" cmpd="sng" w="35425">
            <a:solidFill>
              <a:srgbClr val="3C404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1">
  <p:cSld name="Title and Content_1">
    <p:spTree>
      <p:nvGrpSpPr>
        <p:cNvPr id="221" name="Shape 221"/>
        <p:cNvGrpSpPr/>
        <p:nvPr/>
      </p:nvGrpSpPr>
      <p:grpSpPr>
        <a:xfrm>
          <a:off x="0" y="0"/>
          <a:ext cx="0" cy="0"/>
          <a:chOff x="0" y="0"/>
          <a:chExt cx="0" cy="0"/>
        </a:xfrm>
      </p:grpSpPr>
      <p:sp>
        <p:nvSpPr>
          <p:cNvPr id="222" name="Google Shape;222;p50"/>
          <p:cNvSpPr txBox="1"/>
          <p:nvPr>
            <p:ph type="title"/>
          </p:nvPr>
        </p:nvSpPr>
        <p:spPr>
          <a:xfrm>
            <a:off x="457205" y="560925"/>
            <a:ext cx="5846400" cy="4482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Font typeface="Roboto"/>
              <a:buNone/>
              <a:defRPr i="0" sz="1400">
                <a:solidFill>
                  <a:srgbClr val="000000"/>
                </a:solidFill>
                <a:latin typeface="Roboto"/>
                <a:ea typeface="Roboto"/>
                <a:cs typeface="Roboto"/>
                <a:sym typeface="Robo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3" name="Google Shape;223;p50"/>
          <p:cNvSpPr txBox="1"/>
          <p:nvPr>
            <p:ph idx="1" type="body"/>
          </p:nvPr>
        </p:nvSpPr>
        <p:spPr>
          <a:xfrm>
            <a:off x="457200" y="1183005"/>
            <a:ext cx="8229600" cy="3394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pic>
        <p:nvPicPr>
          <p:cNvPr id="224" name="Google Shape;224;p50"/>
          <p:cNvPicPr preferRelativeResize="0"/>
          <p:nvPr/>
        </p:nvPicPr>
        <p:blipFill rotWithShape="1">
          <a:blip r:embed="rId2">
            <a:alphaModFix/>
          </a:blip>
          <a:srcRect b="0" l="0" r="0" t="0"/>
          <a:stretch/>
        </p:blipFill>
        <p:spPr>
          <a:xfrm>
            <a:off x="0" y="5064366"/>
            <a:ext cx="9144000" cy="79134"/>
          </a:xfrm>
          <a:prstGeom prst="rect">
            <a:avLst/>
          </a:prstGeom>
          <a:noFill/>
          <a:ln>
            <a:noFill/>
          </a:ln>
        </p:spPr>
      </p:pic>
      <p:sp>
        <p:nvSpPr>
          <p:cNvPr id="225" name="Google Shape;225;p50"/>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lang="en" sz="500"/>
              <a:t>//</a:t>
            </a:r>
            <a:r>
              <a:rPr lang="en" sz="500"/>
              <a:t> QUALTRICS 2020 </a:t>
            </a:r>
            <a:r>
              <a:rPr b="1" lang="en" sz="500"/>
              <a:t>//</a:t>
            </a:r>
            <a:r>
              <a:rPr lang="en" sz="500"/>
              <a:t> COMPANY CONFIDENTIAL</a:t>
            </a:r>
            <a:endParaRPr b="1" sz="500">
              <a:solidFill>
                <a:srgbClr val="BFBFBF"/>
              </a:solidFill>
              <a:latin typeface="Helvetica Neue"/>
              <a:ea typeface="Helvetica Neue"/>
              <a:cs typeface="Helvetica Neue"/>
              <a:sym typeface="Helvetica Neue"/>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226" name="Shape 226"/>
        <p:cNvGrpSpPr/>
        <p:nvPr/>
      </p:nvGrpSpPr>
      <p:grpSpPr>
        <a:xfrm>
          <a:off x="0" y="0"/>
          <a:ext cx="0" cy="0"/>
          <a:chOff x="0" y="0"/>
          <a:chExt cx="0" cy="0"/>
        </a:xfrm>
      </p:grpSpPr>
      <p:sp>
        <p:nvSpPr>
          <p:cNvPr id="227" name="Google Shape;227;p51"/>
          <p:cNvSpPr txBox="1"/>
          <p:nvPr>
            <p:ph type="title"/>
          </p:nvPr>
        </p:nvSpPr>
        <p:spPr>
          <a:xfrm>
            <a:off x="233172" y="266699"/>
            <a:ext cx="7886700" cy="488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2300"/>
              <a:buFont typeface="Arial"/>
              <a:buChar char="●"/>
              <a:defRPr b="1" i="0" sz="1100">
                <a:latin typeface="Arial"/>
                <a:ea typeface="Arial"/>
                <a:cs typeface="Arial"/>
                <a:sym typeface="Aria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28" name="Google Shape;228;p51"/>
          <p:cNvSpPr txBox="1"/>
          <p:nvPr>
            <p:ph idx="1" type="body"/>
          </p:nvPr>
        </p:nvSpPr>
        <p:spPr>
          <a:xfrm>
            <a:off x="5838737" y="1011079"/>
            <a:ext cx="2417700" cy="3263400"/>
          </a:xfrm>
          <a:prstGeom prst="rect">
            <a:avLst/>
          </a:prstGeom>
          <a:noFill/>
          <a:ln>
            <a:noFill/>
          </a:ln>
        </p:spPr>
        <p:txBody>
          <a:bodyPr anchorCtr="0" anchor="t" bIns="34275" lIns="0" spcFirstLastPara="1" rIns="68575" wrap="square" tIns="34275">
            <a:noAutofit/>
          </a:bodyPr>
          <a:lstStyle>
            <a:lvl1pPr indent="-273050" lvl="0" marL="457200" rtl="0" algn="l">
              <a:lnSpc>
                <a:spcPct val="100000"/>
              </a:lnSpc>
              <a:spcBef>
                <a:spcPts val="0"/>
              </a:spcBef>
              <a:spcAft>
                <a:spcPts val="0"/>
              </a:spcAft>
              <a:buClr>
                <a:schemeClr val="accent1"/>
              </a:buClr>
              <a:buSzPts val="700"/>
              <a:buFont typeface="Arial"/>
              <a:buChar char="●"/>
              <a:defRPr sz="1100"/>
            </a:lvl1pPr>
            <a:lvl2pPr indent="-317500" lvl="1" marL="914400" rtl="0" algn="l">
              <a:lnSpc>
                <a:spcPct val="90000"/>
              </a:lnSpc>
              <a:spcBef>
                <a:spcPts val="9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229" name="Shape 229"/>
        <p:cNvGrpSpPr/>
        <p:nvPr/>
      </p:nvGrpSpPr>
      <p:grpSpPr>
        <a:xfrm>
          <a:off x="0" y="0"/>
          <a:ext cx="0" cy="0"/>
          <a:chOff x="0" y="0"/>
          <a:chExt cx="0" cy="0"/>
        </a:xfrm>
      </p:grpSpPr>
      <p:sp>
        <p:nvSpPr>
          <p:cNvPr id="230" name="Google Shape;230;p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Char char="●"/>
              <a:defRPr sz="3600"/>
            </a:lvl1pPr>
            <a:lvl2pPr lvl="1" rtl="0" algn="ctr">
              <a:spcBef>
                <a:spcPts val="0"/>
              </a:spcBef>
              <a:spcAft>
                <a:spcPts val="0"/>
              </a:spcAft>
              <a:buSzPts val="3600"/>
              <a:buChar char="○"/>
              <a:defRPr sz="3600"/>
            </a:lvl2pPr>
            <a:lvl3pPr lvl="2" rtl="0" algn="ctr">
              <a:spcBef>
                <a:spcPts val="0"/>
              </a:spcBef>
              <a:spcAft>
                <a:spcPts val="0"/>
              </a:spcAft>
              <a:buSzPts val="3600"/>
              <a:buChar char="■"/>
              <a:defRPr sz="3600"/>
            </a:lvl3pPr>
            <a:lvl4pPr lvl="3" rtl="0" algn="ctr">
              <a:spcBef>
                <a:spcPts val="0"/>
              </a:spcBef>
              <a:spcAft>
                <a:spcPts val="0"/>
              </a:spcAft>
              <a:buSzPts val="3600"/>
              <a:buChar char="●"/>
              <a:defRPr sz="3600"/>
            </a:lvl4pPr>
            <a:lvl5pPr lvl="4" rtl="0" algn="ctr">
              <a:spcBef>
                <a:spcPts val="0"/>
              </a:spcBef>
              <a:spcAft>
                <a:spcPts val="0"/>
              </a:spcAft>
              <a:buSzPts val="3600"/>
              <a:buChar char="○"/>
              <a:defRPr sz="3600"/>
            </a:lvl5pPr>
            <a:lvl6pPr lvl="5" rtl="0" algn="ctr">
              <a:spcBef>
                <a:spcPts val="0"/>
              </a:spcBef>
              <a:spcAft>
                <a:spcPts val="0"/>
              </a:spcAft>
              <a:buSzPts val="3600"/>
              <a:buChar char="■"/>
              <a:defRPr sz="3600"/>
            </a:lvl6pPr>
            <a:lvl7pPr lvl="6" rtl="0" algn="ctr">
              <a:spcBef>
                <a:spcPts val="0"/>
              </a:spcBef>
              <a:spcAft>
                <a:spcPts val="0"/>
              </a:spcAft>
              <a:buSzPts val="3600"/>
              <a:buChar char="●"/>
              <a:defRPr sz="3600"/>
            </a:lvl7pPr>
            <a:lvl8pPr lvl="7" rtl="0" algn="ctr">
              <a:spcBef>
                <a:spcPts val="0"/>
              </a:spcBef>
              <a:spcAft>
                <a:spcPts val="0"/>
              </a:spcAft>
              <a:buSzPts val="3600"/>
              <a:buChar char="○"/>
              <a:defRPr sz="3600"/>
            </a:lvl8pPr>
            <a:lvl9pPr lvl="8" rtl="0" algn="ctr">
              <a:spcBef>
                <a:spcPts val="0"/>
              </a:spcBef>
              <a:spcAft>
                <a:spcPts val="0"/>
              </a:spcAft>
              <a:buSzPts val="3600"/>
              <a:buChar char="■"/>
              <a:defRPr sz="3600"/>
            </a:lvl9pPr>
          </a:lstStyle>
          <a:p/>
        </p:txBody>
      </p:sp>
      <p:sp>
        <p:nvSpPr>
          <p:cNvPr id="231" name="Google Shape;231;p52"/>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 Text and Images">
  <p:cSld name="3 Columns - Text and Images">
    <p:spTree>
      <p:nvGrpSpPr>
        <p:cNvPr id="232" name="Shape 232"/>
        <p:cNvGrpSpPr/>
        <p:nvPr/>
      </p:nvGrpSpPr>
      <p:grpSpPr>
        <a:xfrm>
          <a:off x="0" y="0"/>
          <a:ext cx="0" cy="0"/>
          <a:chOff x="0" y="0"/>
          <a:chExt cx="0" cy="0"/>
        </a:xfrm>
      </p:grpSpPr>
      <p:sp>
        <p:nvSpPr>
          <p:cNvPr id="233" name="Google Shape;233;p53"/>
          <p:cNvSpPr txBox="1"/>
          <p:nvPr>
            <p:ph idx="1" type="body"/>
          </p:nvPr>
        </p:nvSpPr>
        <p:spPr>
          <a:xfrm>
            <a:off x="6222837" y="3266191"/>
            <a:ext cx="2542800" cy="1485900"/>
          </a:xfrm>
          <a:prstGeom prst="rect">
            <a:avLst/>
          </a:prstGeom>
          <a:noFill/>
          <a:ln>
            <a:noFill/>
          </a:ln>
        </p:spPr>
        <p:txBody>
          <a:bodyPr anchorCtr="0" anchor="t" bIns="0" lIns="0" spcFirstLastPara="1" rIns="0" wrap="square" tIns="0">
            <a:noAutofit/>
          </a:bodyPr>
          <a:lstStyle>
            <a:lvl1pPr indent="-298450" lvl="0" marL="457200" rtl="0" algn="l">
              <a:spcBef>
                <a:spcPts val="400"/>
              </a:spcBef>
              <a:spcAft>
                <a:spcPts val="0"/>
              </a:spcAft>
              <a:buSzPts val="1100"/>
              <a:buFont typeface="Arial"/>
              <a:buChar char="●"/>
              <a:defRPr sz="1300"/>
            </a:lvl1pPr>
            <a:lvl2pPr indent="-304800" lvl="1" marL="914400" rtl="0" algn="l">
              <a:spcBef>
                <a:spcPts val="400"/>
              </a:spcBef>
              <a:spcAft>
                <a:spcPts val="0"/>
              </a:spcAft>
              <a:buSzPts val="1200"/>
              <a:buChar char="○"/>
              <a:defRPr sz="1200"/>
            </a:lvl2pPr>
            <a:lvl3pPr indent="-292100" lvl="2" marL="1371600" rtl="0" algn="l">
              <a:spcBef>
                <a:spcPts val="200"/>
              </a:spcBef>
              <a:spcAft>
                <a:spcPts val="0"/>
              </a:spcAft>
              <a:buSzPts val="1000"/>
              <a:buChar char="■"/>
              <a:defRPr sz="1000"/>
            </a:lvl3pPr>
            <a:lvl4pPr indent="-330200" lvl="3" marL="1828800" rtl="0" algn="l">
              <a:spcBef>
                <a:spcPts val="200"/>
              </a:spcBef>
              <a:spcAft>
                <a:spcPts val="0"/>
              </a:spcAft>
              <a:buSzPts val="1600"/>
              <a:buChar char="●"/>
              <a:defRPr sz="1000"/>
            </a:lvl4pPr>
            <a:lvl5pPr indent="-311150" lvl="4" marL="2286000" rtl="0" algn="l">
              <a:spcBef>
                <a:spcPts val="100"/>
              </a:spcBef>
              <a:spcAft>
                <a:spcPts val="0"/>
              </a:spcAft>
              <a:buSzPts val="1300"/>
              <a:buChar char="○"/>
              <a:defRPr sz="1000"/>
            </a:lvl5pPr>
            <a:lvl6pPr indent="-311150" lvl="5" marL="2743200" rtl="0" algn="l">
              <a:spcBef>
                <a:spcPts val="300"/>
              </a:spcBef>
              <a:spcAft>
                <a:spcPts val="0"/>
              </a:spcAft>
              <a:buClr>
                <a:schemeClr val="dk1"/>
              </a:buClr>
              <a:buSzPts val="1300"/>
              <a:buChar char="■"/>
              <a:defRPr sz="1000"/>
            </a:lvl6pPr>
            <a:lvl7pPr indent="-311150" lvl="6" marL="3200400" rtl="0" algn="l">
              <a:spcBef>
                <a:spcPts val="300"/>
              </a:spcBef>
              <a:spcAft>
                <a:spcPts val="0"/>
              </a:spcAft>
              <a:buClr>
                <a:schemeClr val="dk1"/>
              </a:buClr>
              <a:buSzPts val="1300"/>
              <a:buChar char="●"/>
              <a:defRPr sz="1000"/>
            </a:lvl7pPr>
            <a:lvl8pPr indent="-311150" lvl="7" marL="3657600" rtl="0" algn="l">
              <a:spcBef>
                <a:spcPts val="300"/>
              </a:spcBef>
              <a:spcAft>
                <a:spcPts val="0"/>
              </a:spcAft>
              <a:buClr>
                <a:schemeClr val="dk1"/>
              </a:buClr>
              <a:buSzPts val="1300"/>
              <a:buChar char="○"/>
              <a:defRPr sz="1000"/>
            </a:lvl8pPr>
            <a:lvl9pPr indent="-311150" lvl="8" marL="4114800" rtl="0" algn="l">
              <a:spcBef>
                <a:spcPts val="300"/>
              </a:spcBef>
              <a:spcAft>
                <a:spcPts val="0"/>
              </a:spcAft>
              <a:buClr>
                <a:schemeClr val="dk1"/>
              </a:buClr>
              <a:buSzPts val="1300"/>
              <a:buChar char="■"/>
              <a:defRPr sz="1000"/>
            </a:lvl9pPr>
          </a:lstStyle>
          <a:p/>
        </p:txBody>
      </p:sp>
      <p:sp>
        <p:nvSpPr>
          <p:cNvPr id="234" name="Google Shape;234;p53"/>
          <p:cNvSpPr/>
          <p:nvPr>
            <p:ph idx="2" type="pic"/>
          </p:nvPr>
        </p:nvSpPr>
        <p:spPr>
          <a:xfrm>
            <a:off x="6222837" y="1215000"/>
            <a:ext cx="2542800" cy="1674000"/>
          </a:xfrm>
          <a:prstGeom prst="rect">
            <a:avLst/>
          </a:prstGeom>
          <a:noFill/>
          <a:ln>
            <a:noFill/>
          </a:ln>
        </p:spPr>
        <p:txBody>
          <a:bodyPr anchorCtr="0" anchor="t" bIns="0" lIns="0" spcFirstLastPara="1" rIns="0" wrap="square" tIns="134975">
            <a:noAutofit/>
          </a:bodyPr>
          <a:lstStyle>
            <a:lvl1pPr lvl="0" marR="0" rtl="0" algn="ctr">
              <a:spcBef>
                <a:spcPts val="1400"/>
              </a:spcBef>
              <a:spcAft>
                <a:spcPts val="0"/>
              </a:spcAft>
              <a:buClr>
                <a:schemeClr val="accent1"/>
              </a:buClr>
              <a:buSzPts val="1000"/>
              <a:buFont typeface="Arial"/>
              <a:buNone/>
              <a:defRPr b="0" i="0" sz="1200" u="none" cap="none" strike="noStrike">
                <a:solidFill>
                  <a:schemeClr val="dk1"/>
                </a:solidFill>
                <a:latin typeface="Arial"/>
                <a:ea typeface="Arial"/>
                <a:cs typeface="Arial"/>
                <a:sym typeface="Arial"/>
              </a:defRPr>
            </a:lvl1pPr>
            <a:lvl2pPr lvl="1" marR="0" rtl="0" algn="l">
              <a:spcBef>
                <a:spcPts val="400"/>
              </a:spcBef>
              <a:spcAft>
                <a:spcPts val="0"/>
              </a:spcAft>
              <a:buClr>
                <a:schemeClr val="accent1"/>
              </a:buClr>
              <a:buSzPts val="1300"/>
              <a:buFont typeface="Noto Sans Symbols"/>
              <a:buChar char="▪"/>
              <a:defRPr b="0" i="0" sz="1300" u="none" cap="none" strike="noStrike">
                <a:solidFill>
                  <a:schemeClr val="dk1"/>
                </a:solidFill>
                <a:latin typeface="Arial"/>
                <a:ea typeface="Arial"/>
                <a:cs typeface="Arial"/>
                <a:sym typeface="Arial"/>
              </a:defRPr>
            </a:lvl2pPr>
            <a:lvl3pPr lvl="2" marR="0" rtl="0" algn="l">
              <a:spcBef>
                <a:spcPts val="2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lvl="3" marR="0" rtl="0" algn="l">
              <a:spcBef>
                <a:spcPts val="200"/>
              </a:spcBef>
              <a:spcAft>
                <a:spcPts val="0"/>
              </a:spcAft>
              <a:buClr>
                <a:schemeClr val="dk1"/>
              </a:buClr>
              <a:buSzPts val="1400"/>
              <a:buFont typeface="Arial"/>
              <a:buChar char="▫"/>
              <a:defRPr b="0" i="0" sz="1200" u="none" cap="none" strike="noStrike">
                <a:solidFill>
                  <a:schemeClr val="dk1"/>
                </a:solidFill>
                <a:latin typeface="Arial"/>
                <a:ea typeface="Arial"/>
                <a:cs typeface="Arial"/>
                <a:sym typeface="Arial"/>
              </a:defRPr>
            </a:lvl4pPr>
            <a:lvl5pPr lvl="4" marR="0" rtl="0" algn="l">
              <a:spcBef>
                <a:spcPts val="100"/>
              </a:spcBef>
              <a:spcAft>
                <a:spcPts val="0"/>
              </a:spcAft>
              <a:buClr>
                <a:schemeClr val="dk1"/>
              </a:buClr>
              <a:buSzPts val="1000"/>
              <a:buFont typeface="Noto Sans Symbols"/>
              <a:buChar char="−"/>
              <a:defRPr b="0" i="0" sz="1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5" name="Google Shape;235;p53"/>
          <p:cNvSpPr txBox="1"/>
          <p:nvPr>
            <p:ph idx="3" type="body"/>
          </p:nvPr>
        </p:nvSpPr>
        <p:spPr>
          <a:xfrm>
            <a:off x="3300370" y="3266191"/>
            <a:ext cx="2542800" cy="1485900"/>
          </a:xfrm>
          <a:prstGeom prst="rect">
            <a:avLst/>
          </a:prstGeom>
          <a:noFill/>
          <a:ln>
            <a:noFill/>
          </a:ln>
        </p:spPr>
        <p:txBody>
          <a:bodyPr anchorCtr="0" anchor="t" bIns="0" lIns="0" spcFirstLastPara="1" rIns="0" wrap="square" tIns="0">
            <a:noAutofit/>
          </a:bodyPr>
          <a:lstStyle>
            <a:lvl1pPr indent="-298450" lvl="0" marL="457200" rtl="0" algn="l">
              <a:spcBef>
                <a:spcPts val="400"/>
              </a:spcBef>
              <a:spcAft>
                <a:spcPts val="0"/>
              </a:spcAft>
              <a:buSzPts val="1100"/>
              <a:buFont typeface="Arial"/>
              <a:buChar char="●"/>
              <a:defRPr sz="1300"/>
            </a:lvl1pPr>
            <a:lvl2pPr indent="-304800" lvl="1" marL="914400" rtl="0" algn="l">
              <a:spcBef>
                <a:spcPts val="400"/>
              </a:spcBef>
              <a:spcAft>
                <a:spcPts val="0"/>
              </a:spcAft>
              <a:buSzPts val="1200"/>
              <a:buChar char="○"/>
              <a:defRPr sz="1200"/>
            </a:lvl2pPr>
            <a:lvl3pPr indent="-292100" lvl="2" marL="1371600" rtl="0" algn="l">
              <a:spcBef>
                <a:spcPts val="200"/>
              </a:spcBef>
              <a:spcAft>
                <a:spcPts val="0"/>
              </a:spcAft>
              <a:buSzPts val="1000"/>
              <a:buChar char="■"/>
              <a:defRPr sz="1000"/>
            </a:lvl3pPr>
            <a:lvl4pPr indent="-330200" lvl="3" marL="1828800" rtl="0" algn="l">
              <a:spcBef>
                <a:spcPts val="200"/>
              </a:spcBef>
              <a:spcAft>
                <a:spcPts val="0"/>
              </a:spcAft>
              <a:buSzPts val="1600"/>
              <a:buChar char="●"/>
              <a:defRPr sz="1000"/>
            </a:lvl4pPr>
            <a:lvl5pPr indent="-311150" lvl="4" marL="2286000" rtl="0" algn="l">
              <a:spcBef>
                <a:spcPts val="100"/>
              </a:spcBef>
              <a:spcAft>
                <a:spcPts val="0"/>
              </a:spcAft>
              <a:buSzPts val="1300"/>
              <a:buChar char="○"/>
              <a:defRPr sz="1000"/>
            </a:lvl5pPr>
            <a:lvl6pPr indent="-311150" lvl="5" marL="2743200" rtl="0" algn="l">
              <a:spcBef>
                <a:spcPts val="300"/>
              </a:spcBef>
              <a:spcAft>
                <a:spcPts val="0"/>
              </a:spcAft>
              <a:buClr>
                <a:schemeClr val="dk1"/>
              </a:buClr>
              <a:buSzPts val="1300"/>
              <a:buChar char="■"/>
              <a:defRPr sz="1000"/>
            </a:lvl6pPr>
            <a:lvl7pPr indent="-311150" lvl="6" marL="3200400" rtl="0" algn="l">
              <a:spcBef>
                <a:spcPts val="300"/>
              </a:spcBef>
              <a:spcAft>
                <a:spcPts val="0"/>
              </a:spcAft>
              <a:buClr>
                <a:schemeClr val="dk1"/>
              </a:buClr>
              <a:buSzPts val="1300"/>
              <a:buChar char="●"/>
              <a:defRPr sz="1000"/>
            </a:lvl7pPr>
            <a:lvl8pPr indent="-311150" lvl="7" marL="3657600" rtl="0" algn="l">
              <a:spcBef>
                <a:spcPts val="300"/>
              </a:spcBef>
              <a:spcAft>
                <a:spcPts val="0"/>
              </a:spcAft>
              <a:buClr>
                <a:schemeClr val="dk1"/>
              </a:buClr>
              <a:buSzPts val="1300"/>
              <a:buChar char="○"/>
              <a:defRPr sz="1000"/>
            </a:lvl8pPr>
            <a:lvl9pPr indent="-311150" lvl="8" marL="4114800" rtl="0" algn="l">
              <a:spcBef>
                <a:spcPts val="300"/>
              </a:spcBef>
              <a:spcAft>
                <a:spcPts val="0"/>
              </a:spcAft>
              <a:buClr>
                <a:schemeClr val="dk1"/>
              </a:buClr>
              <a:buSzPts val="1300"/>
              <a:buChar char="■"/>
              <a:defRPr sz="1000"/>
            </a:lvl9pPr>
          </a:lstStyle>
          <a:p/>
        </p:txBody>
      </p:sp>
      <p:sp>
        <p:nvSpPr>
          <p:cNvPr id="236" name="Google Shape;236;p53"/>
          <p:cNvSpPr/>
          <p:nvPr>
            <p:ph idx="4" type="pic"/>
          </p:nvPr>
        </p:nvSpPr>
        <p:spPr>
          <a:xfrm>
            <a:off x="3300370" y="1215000"/>
            <a:ext cx="2542800" cy="1674000"/>
          </a:xfrm>
          <a:prstGeom prst="rect">
            <a:avLst/>
          </a:prstGeom>
          <a:noFill/>
          <a:ln>
            <a:noFill/>
          </a:ln>
        </p:spPr>
        <p:txBody>
          <a:bodyPr anchorCtr="0" anchor="t" bIns="0" lIns="0" spcFirstLastPara="1" rIns="0" wrap="square" tIns="134975">
            <a:noAutofit/>
          </a:bodyPr>
          <a:lstStyle>
            <a:lvl1pPr lvl="0" marR="0" rtl="0" algn="ctr">
              <a:spcBef>
                <a:spcPts val="1400"/>
              </a:spcBef>
              <a:spcAft>
                <a:spcPts val="0"/>
              </a:spcAft>
              <a:buClr>
                <a:schemeClr val="accent1"/>
              </a:buClr>
              <a:buSzPts val="1000"/>
              <a:buFont typeface="Arial"/>
              <a:buNone/>
              <a:defRPr b="0" i="0" sz="1200" u="none" cap="none" strike="noStrike">
                <a:solidFill>
                  <a:schemeClr val="dk1"/>
                </a:solidFill>
                <a:latin typeface="Arial"/>
                <a:ea typeface="Arial"/>
                <a:cs typeface="Arial"/>
                <a:sym typeface="Arial"/>
              </a:defRPr>
            </a:lvl1pPr>
            <a:lvl2pPr lvl="1" marR="0" rtl="0" algn="l">
              <a:spcBef>
                <a:spcPts val="400"/>
              </a:spcBef>
              <a:spcAft>
                <a:spcPts val="0"/>
              </a:spcAft>
              <a:buClr>
                <a:schemeClr val="accent1"/>
              </a:buClr>
              <a:buSzPts val="1300"/>
              <a:buFont typeface="Noto Sans Symbols"/>
              <a:buChar char="▪"/>
              <a:defRPr b="0" i="0" sz="1300" u="none" cap="none" strike="noStrike">
                <a:solidFill>
                  <a:schemeClr val="dk1"/>
                </a:solidFill>
                <a:latin typeface="Arial"/>
                <a:ea typeface="Arial"/>
                <a:cs typeface="Arial"/>
                <a:sym typeface="Arial"/>
              </a:defRPr>
            </a:lvl2pPr>
            <a:lvl3pPr lvl="2" marR="0" rtl="0" algn="l">
              <a:spcBef>
                <a:spcPts val="2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lvl="3" marR="0" rtl="0" algn="l">
              <a:spcBef>
                <a:spcPts val="200"/>
              </a:spcBef>
              <a:spcAft>
                <a:spcPts val="0"/>
              </a:spcAft>
              <a:buClr>
                <a:schemeClr val="dk1"/>
              </a:buClr>
              <a:buSzPts val="1400"/>
              <a:buFont typeface="Arial"/>
              <a:buChar char="▫"/>
              <a:defRPr b="0" i="0" sz="1200" u="none" cap="none" strike="noStrike">
                <a:solidFill>
                  <a:schemeClr val="dk1"/>
                </a:solidFill>
                <a:latin typeface="Arial"/>
                <a:ea typeface="Arial"/>
                <a:cs typeface="Arial"/>
                <a:sym typeface="Arial"/>
              </a:defRPr>
            </a:lvl4pPr>
            <a:lvl5pPr lvl="4" marR="0" rtl="0" algn="l">
              <a:spcBef>
                <a:spcPts val="100"/>
              </a:spcBef>
              <a:spcAft>
                <a:spcPts val="0"/>
              </a:spcAft>
              <a:buClr>
                <a:schemeClr val="dk1"/>
              </a:buClr>
              <a:buSzPts val="1000"/>
              <a:buFont typeface="Noto Sans Symbols"/>
              <a:buChar char="−"/>
              <a:defRPr b="0" i="0" sz="1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7" name="Google Shape;237;p53"/>
          <p:cNvSpPr txBox="1"/>
          <p:nvPr>
            <p:ph idx="5" type="body"/>
          </p:nvPr>
        </p:nvSpPr>
        <p:spPr>
          <a:xfrm>
            <a:off x="377902" y="3266191"/>
            <a:ext cx="2542800" cy="1485900"/>
          </a:xfrm>
          <a:prstGeom prst="rect">
            <a:avLst/>
          </a:prstGeom>
          <a:noFill/>
          <a:ln>
            <a:noFill/>
          </a:ln>
        </p:spPr>
        <p:txBody>
          <a:bodyPr anchorCtr="0" anchor="t" bIns="0" lIns="0" spcFirstLastPara="1" rIns="0" wrap="square" tIns="0">
            <a:noAutofit/>
          </a:bodyPr>
          <a:lstStyle>
            <a:lvl1pPr indent="-298450" lvl="0" marL="457200" rtl="0" algn="l">
              <a:spcBef>
                <a:spcPts val="400"/>
              </a:spcBef>
              <a:spcAft>
                <a:spcPts val="0"/>
              </a:spcAft>
              <a:buSzPts val="1100"/>
              <a:buFont typeface="Arial"/>
              <a:buChar char="●"/>
              <a:defRPr sz="1300"/>
            </a:lvl1pPr>
            <a:lvl2pPr indent="-304800" lvl="1" marL="914400" rtl="0" algn="l">
              <a:spcBef>
                <a:spcPts val="400"/>
              </a:spcBef>
              <a:spcAft>
                <a:spcPts val="0"/>
              </a:spcAft>
              <a:buSzPts val="1200"/>
              <a:buChar char="○"/>
              <a:defRPr sz="1200"/>
            </a:lvl2pPr>
            <a:lvl3pPr indent="-292100" lvl="2" marL="1371600" rtl="0" algn="l">
              <a:spcBef>
                <a:spcPts val="200"/>
              </a:spcBef>
              <a:spcAft>
                <a:spcPts val="0"/>
              </a:spcAft>
              <a:buSzPts val="1000"/>
              <a:buChar char="■"/>
              <a:defRPr sz="1000"/>
            </a:lvl3pPr>
            <a:lvl4pPr indent="-330200" lvl="3" marL="1828800" rtl="0" algn="l">
              <a:spcBef>
                <a:spcPts val="200"/>
              </a:spcBef>
              <a:spcAft>
                <a:spcPts val="0"/>
              </a:spcAft>
              <a:buSzPts val="1600"/>
              <a:buChar char="●"/>
              <a:defRPr sz="1000"/>
            </a:lvl4pPr>
            <a:lvl5pPr indent="-311150" lvl="4" marL="2286000" rtl="0" algn="l">
              <a:spcBef>
                <a:spcPts val="100"/>
              </a:spcBef>
              <a:spcAft>
                <a:spcPts val="0"/>
              </a:spcAft>
              <a:buSzPts val="1300"/>
              <a:buChar char="○"/>
              <a:defRPr sz="1000"/>
            </a:lvl5pPr>
            <a:lvl6pPr indent="-311150" lvl="5" marL="2743200" rtl="0" algn="l">
              <a:spcBef>
                <a:spcPts val="300"/>
              </a:spcBef>
              <a:spcAft>
                <a:spcPts val="0"/>
              </a:spcAft>
              <a:buClr>
                <a:schemeClr val="dk1"/>
              </a:buClr>
              <a:buSzPts val="1300"/>
              <a:buChar char="■"/>
              <a:defRPr sz="1000"/>
            </a:lvl6pPr>
            <a:lvl7pPr indent="-311150" lvl="6" marL="3200400" rtl="0" algn="l">
              <a:spcBef>
                <a:spcPts val="300"/>
              </a:spcBef>
              <a:spcAft>
                <a:spcPts val="0"/>
              </a:spcAft>
              <a:buClr>
                <a:schemeClr val="dk1"/>
              </a:buClr>
              <a:buSzPts val="1300"/>
              <a:buChar char="●"/>
              <a:defRPr sz="1000"/>
            </a:lvl7pPr>
            <a:lvl8pPr indent="-311150" lvl="7" marL="3657600" rtl="0" algn="l">
              <a:spcBef>
                <a:spcPts val="300"/>
              </a:spcBef>
              <a:spcAft>
                <a:spcPts val="0"/>
              </a:spcAft>
              <a:buClr>
                <a:schemeClr val="dk1"/>
              </a:buClr>
              <a:buSzPts val="1300"/>
              <a:buChar char="○"/>
              <a:defRPr sz="1000"/>
            </a:lvl8pPr>
            <a:lvl9pPr indent="-311150" lvl="8" marL="4114800" rtl="0" algn="l">
              <a:spcBef>
                <a:spcPts val="300"/>
              </a:spcBef>
              <a:spcAft>
                <a:spcPts val="0"/>
              </a:spcAft>
              <a:buClr>
                <a:schemeClr val="dk1"/>
              </a:buClr>
              <a:buSzPts val="1300"/>
              <a:buChar char="■"/>
              <a:defRPr sz="1000"/>
            </a:lvl9pPr>
          </a:lstStyle>
          <a:p/>
        </p:txBody>
      </p:sp>
      <p:sp>
        <p:nvSpPr>
          <p:cNvPr id="238" name="Google Shape;238;p53"/>
          <p:cNvSpPr/>
          <p:nvPr>
            <p:ph idx="6" type="pic"/>
          </p:nvPr>
        </p:nvSpPr>
        <p:spPr>
          <a:xfrm>
            <a:off x="377902" y="1215000"/>
            <a:ext cx="2542800" cy="1674000"/>
          </a:xfrm>
          <a:prstGeom prst="rect">
            <a:avLst/>
          </a:prstGeom>
          <a:noFill/>
          <a:ln>
            <a:noFill/>
          </a:ln>
        </p:spPr>
        <p:txBody>
          <a:bodyPr anchorCtr="0" anchor="t" bIns="0" lIns="0" spcFirstLastPara="1" rIns="0" wrap="square" tIns="134975">
            <a:noAutofit/>
          </a:bodyPr>
          <a:lstStyle>
            <a:lvl1pPr lvl="0" marR="0" rtl="0" algn="ctr">
              <a:spcBef>
                <a:spcPts val="1400"/>
              </a:spcBef>
              <a:spcAft>
                <a:spcPts val="0"/>
              </a:spcAft>
              <a:buClr>
                <a:schemeClr val="accent1"/>
              </a:buClr>
              <a:buSzPts val="1000"/>
              <a:buFont typeface="Arial"/>
              <a:buNone/>
              <a:defRPr b="0" i="0" sz="1200" u="none" cap="none" strike="noStrike">
                <a:solidFill>
                  <a:schemeClr val="dk1"/>
                </a:solidFill>
                <a:latin typeface="Arial"/>
                <a:ea typeface="Arial"/>
                <a:cs typeface="Arial"/>
                <a:sym typeface="Arial"/>
              </a:defRPr>
            </a:lvl1pPr>
            <a:lvl2pPr lvl="1" marR="0" rtl="0" algn="l">
              <a:spcBef>
                <a:spcPts val="400"/>
              </a:spcBef>
              <a:spcAft>
                <a:spcPts val="0"/>
              </a:spcAft>
              <a:buClr>
                <a:schemeClr val="accent1"/>
              </a:buClr>
              <a:buSzPts val="1300"/>
              <a:buFont typeface="Noto Sans Symbols"/>
              <a:buChar char="▪"/>
              <a:defRPr b="0" i="0" sz="1300" u="none" cap="none" strike="noStrike">
                <a:solidFill>
                  <a:schemeClr val="dk1"/>
                </a:solidFill>
                <a:latin typeface="Arial"/>
                <a:ea typeface="Arial"/>
                <a:cs typeface="Arial"/>
                <a:sym typeface="Arial"/>
              </a:defRPr>
            </a:lvl2pPr>
            <a:lvl3pPr lvl="2" marR="0" rtl="0" algn="l">
              <a:spcBef>
                <a:spcPts val="2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lvl="3" marR="0" rtl="0" algn="l">
              <a:spcBef>
                <a:spcPts val="200"/>
              </a:spcBef>
              <a:spcAft>
                <a:spcPts val="0"/>
              </a:spcAft>
              <a:buClr>
                <a:schemeClr val="dk1"/>
              </a:buClr>
              <a:buSzPts val="1400"/>
              <a:buFont typeface="Arial"/>
              <a:buChar char="▫"/>
              <a:defRPr b="0" i="0" sz="1200" u="none" cap="none" strike="noStrike">
                <a:solidFill>
                  <a:schemeClr val="dk1"/>
                </a:solidFill>
                <a:latin typeface="Arial"/>
                <a:ea typeface="Arial"/>
                <a:cs typeface="Arial"/>
                <a:sym typeface="Arial"/>
              </a:defRPr>
            </a:lvl4pPr>
            <a:lvl5pPr lvl="4" marR="0" rtl="0" algn="l">
              <a:spcBef>
                <a:spcPts val="100"/>
              </a:spcBef>
              <a:spcAft>
                <a:spcPts val="0"/>
              </a:spcAft>
              <a:buClr>
                <a:schemeClr val="dk1"/>
              </a:buClr>
              <a:buSzPts val="1000"/>
              <a:buFont typeface="Noto Sans Symbols"/>
              <a:buChar char="−"/>
              <a:defRPr b="0" i="0" sz="1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9" name="Google Shape;239;p53"/>
          <p:cNvSpPr txBox="1"/>
          <p:nvPr>
            <p:ph type="title"/>
          </p:nvPr>
        </p:nvSpPr>
        <p:spPr>
          <a:xfrm>
            <a:off x="377902" y="378000"/>
            <a:ext cx="8387700" cy="2769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dk1"/>
              </a:buClr>
              <a:buSzPts val="1300"/>
              <a:buChar char="●"/>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240" name="Google Shape;240;p53"/>
          <p:cNvSpPr txBox="1"/>
          <p:nvPr/>
        </p:nvSpPr>
        <p:spPr>
          <a:xfrm>
            <a:off x="271144" y="4930294"/>
            <a:ext cx="2485500" cy="15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lang="en" sz="500"/>
              <a:t>//</a:t>
            </a:r>
            <a:r>
              <a:rPr lang="en" sz="500"/>
              <a:t> QUALTRICS 2020 </a:t>
            </a:r>
            <a:r>
              <a:rPr b="1" lang="en" sz="500"/>
              <a:t>//</a:t>
            </a:r>
            <a:r>
              <a:rPr lang="en" sz="500"/>
              <a:t> COMPANY CONFIDENTIAL</a:t>
            </a:r>
            <a:endParaRPr b="1" sz="500">
              <a:solidFill>
                <a:srgbClr val="BFBFBF"/>
              </a:solidFill>
              <a:latin typeface="Helvetica Neue"/>
              <a:ea typeface="Helvetica Neue"/>
              <a:cs typeface="Helvetica Neue"/>
              <a:sym typeface="Helvetica Neue"/>
            </a:endParaRPr>
          </a:p>
        </p:txBody>
      </p:sp>
    </p:spTree>
  </p:cSld>
  <p:clrMapOvr>
    <a:masterClrMapping/>
  </p:clrMapOvr>
  <p:extLst>
    <p:ext uri="{DCECCB84-F9BA-43D5-87BE-67443E8EF086}">
      <p15:sldGuideLst>
        <p15:guide id="1" pos="238">
          <p15:clr>
            <a:srgbClr val="FBAE40"/>
          </p15:clr>
        </p15:guide>
        <p15:guide id="2" orient="horz" pos="238">
          <p15:clr>
            <a:srgbClr val="FBAE40"/>
          </p15:clr>
        </p15:guide>
        <p15:guide id="3" pos="1841">
          <p15:clr>
            <a:srgbClr val="FBAE40"/>
          </p15:clr>
        </p15:guide>
        <p15:guide id="4" pos="2079">
          <p15:clr>
            <a:srgbClr val="FBAE40"/>
          </p15:clr>
        </p15:guide>
        <p15:guide id="5" pos="3682">
          <p15:clr>
            <a:srgbClr val="FBAE40"/>
          </p15:clr>
        </p15:guide>
        <p15:guide id="6" pos="3919">
          <p15:clr>
            <a:srgbClr val="FBAE40"/>
          </p15:clr>
        </p15:guide>
        <p15:guide id="7" pos="5522">
          <p15:clr>
            <a:srgbClr val="FBAE40"/>
          </p15:clr>
        </p15:guide>
        <p15:guide id="8" orient="horz" pos="413">
          <p15:clr>
            <a:srgbClr val="FBAE40"/>
          </p15:clr>
        </p15:guide>
        <p15:guide id="9" orient="horz" pos="765">
          <p15:clr>
            <a:srgbClr val="FBAE40"/>
          </p15:clr>
        </p15:guide>
        <p15:guide id="10" orient="horz" pos="1821">
          <p15:clr>
            <a:srgbClr val="FBAE40"/>
          </p15:clr>
        </p15:guide>
        <p15:guide id="11" orient="horz" pos="2057">
          <p15:clr>
            <a:srgbClr val="FBAE40"/>
          </p15:clr>
        </p15:guide>
        <p15:guide id="12" orient="horz" pos="29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41" name="Shape 241"/>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red tab 2" showMasterSp="0">
  <p:cSld name="2_large red tab_1">
    <p:spTree>
      <p:nvGrpSpPr>
        <p:cNvPr id="242" name="Shape 242"/>
        <p:cNvGrpSpPr/>
        <p:nvPr/>
      </p:nvGrpSpPr>
      <p:grpSpPr>
        <a:xfrm>
          <a:off x="0" y="0"/>
          <a:ext cx="0" cy="0"/>
          <a:chOff x="0" y="0"/>
          <a:chExt cx="0" cy="0"/>
        </a:xfrm>
      </p:grpSpPr>
      <p:sp>
        <p:nvSpPr>
          <p:cNvPr id="243" name="Google Shape;243;p55"/>
          <p:cNvSpPr/>
          <p:nvPr/>
        </p:nvSpPr>
        <p:spPr>
          <a:xfrm>
            <a:off x="-24450" y="-50450"/>
            <a:ext cx="9192900" cy="52383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55"/>
          <p:cNvPicPr preferRelativeResize="0"/>
          <p:nvPr/>
        </p:nvPicPr>
        <p:blipFill>
          <a:blip r:embed="rId2">
            <a:alphaModFix/>
          </a:blip>
          <a:stretch>
            <a:fillRect/>
          </a:stretch>
        </p:blipFill>
        <p:spPr>
          <a:xfrm>
            <a:off x="8227589" y="161100"/>
            <a:ext cx="748275" cy="2125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245" name="Shape 245"/>
        <p:cNvGrpSpPr/>
        <p:nvPr/>
      </p:nvGrpSpPr>
      <p:grpSpPr>
        <a:xfrm>
          <a:off x="0" y="0"/>
          <a:ext cx="0" cy="0"/>
          <a:chOff x="0" y="0"/>
          <a:chExt cx="0" cy="0"/>
        </a:xfrm>
      </p:grpSpPr>
      <p:sp>
        <p:nvSpPr>
          <p:cNvPr id="246" name="Google Shape;246;p56"/>
          <p:cNvSpPr txBox="1"/>
          <p:nvPr>
            <p:ph type="title"/>
          </p:nvPr>
        </p:nvSpPr>
        <p:spPr>
          <a:xfrm>
            <a:off x="233172" y="266699"/>
            <a:ext cx="7886700" cy="488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2300"/>
              <a:buFont typeface="Arial"/>
              <a:buNone/>
              <a:defRPr b="1" i="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247" name="Shape 247"/>
        <p:cNvGrpSpPr/>
        <p:nvPr/>
      </p:nvGrpSpPr>
      <p:grpSpPr>
        <a:xfrm>
          <a:off x="0" y="0"/>
          <a:ext cx="0" cy="0"/>
          <a:chOff x="0" y="0"/>
          <a:chExt cx="0" cy="0"/>
        </a:xfrm>
      </p:grpSpPr>
      <p:sp>
        <p:nvSpPr>
          <p:cNvPr id="248" name="Google Shape;248;p5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Font typeface="Roboto Thin"/>
              <a:buChar char="●"/>
              <a:defRPr>
                <a:latin typeface="Roboto Thin"/>
                <a:ea typeface="Roboto Thin"/>
                <a:cs typeface="Roboto Thin"/>
                <a:sym typeface="Roboto Thin"/>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49" name="Google Shape;249;p5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0" name="Google Shape;250;p57"/>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8">
    <p:spTree>
      <p:nvGrpSpPr>
        <p:cNvPr id="251" name="Shape 251"/>
        <p:cNvGrpSpPr/>
        <p:nvPr/>
      </p:nvGrpSpPr>
      <p:grpSpPr>
        <a:xfrm>
          <a:off x="0" y="0"/>
          <a:ext cx="0" cy="0"/>
          <a:chOff x="0" y="0"/>
          <a:chExt cx="0" cy="0"/>
        </a:xfrm>
      </p:grpSpPr>
      <p:sp>
        <p:nvSpPr>
          <p:cNvPr id="252" name="Google Shape;252;p58"/>
          <p:cNvSpPr txBox="1"/>
          <p:nvPr>
            <p:ph type="title"/>
          </p:nvPr>
        </p:nvSpPr>
        <p:spPr>
          <a:xfrm>
            <a:off x="311700" y="172432"/>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253" name="Google Shape;253;p58"/>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Roboto Light"/>
              <a:ea typeface="Roboto Light"/>
              <a:cs typeface="Roboto Light"/>
              <a:sym typeface="Roboto Light"/>
            </a:endParaRPr>
          </a:p>
        </p:txBody>
      </p:sp>
      <p:sp>
        <p:nvSpPr>
          <p:cNvPr id="254" name="Google Shape;254;p58"/>
          <p:cNvSpPr txBox="1"/>
          <p:nvPr>
            <p:ph idx="12" type="sldNum"/>
          </p:nvPr>
        </p:nvSpPr>
        <p:spPr>
          <a:xfrm>
            <a:off x="8434562" y="4749851"/>
            <a:ext cx="548700" cy="393600"/>
          </a:xfrm>
          <a:prstGeom prst="rect">
            <a:avLst/>
          </a:prstGeom>
          <a:noFill/>
        </p:spPr>
        <p:txBody>
          <a:bodyPr anchorCtr="0" anchor="ctr" bIns="68575" lIns="68575" spcFirstLastPara="1" rIns="68575" wrap="square" tIns="68575">
            <a:noAutofit/>
          </a:bodyPr>
          <a:lstStyle>
            <a:lvl1pPr lvl="0" rtl="0">
              <a:buNone/>
              <a:defRPr sz="800">
                <a:latin typeface="Libre Franklin"/>
                <a:ea typeface="Libre Franklin"/>
                <a:cs typeface="Libre Franklin"/>
                <a:sym typeface="Libre Franklin"/>
              </a:defRPr>
            </a:lvl1pPr>
            <a:lvl2pPr lvl="1" rtl="0">
              <a:buNone/>
              <a:defRPr sz="800">
                <a:latin typeface="Libre Franklin"/>
                <a:ea typeface="Libre Franklin"/>
                <a:cs typeface="Libre Franklin"/>
                <a:sym typeface="Libre Franklin"/>
              </a:defRPr>
            </a:lvl2pPr>
            <a:lvl3pPr lvl="2" rtl="0">
              <a:buNone/>
              <a:defRPr sz="800">
                <a:latin typeface="Libre Franklin"/>
                <a:ea typeface="Libre Franklin"/>
                <a:cs typeface="Libre Franklin"/>
                <a:sym typeface="Libre Franklin"/>
              </a:defRPr>
            </a:lvl3pPr>
            <a:lvl4pPr lvl="3" rtl="0">
              <a:buNone/>
              <a:defRPr sz="800">
                <a:latin typeface="Libre Franklin"/>
                <a:ea typeface="Libre Franklin"/>
                <a:cs typeface="Libre Franklin"/>
                <a:sym typeface="Libre Franklin"/>
              </a:defRPr>
            </a:lvl4pPr>
            <a:lvl5pPr lvl="4" rtl="0">
              <a:buNone/>
              <a:defRPr sz="800">
                <a:latin typeface="Libre Franklin"/>
                <a:ea typeface="Libre Franklin"/>
                <a:cs typeface="Libre Franklin"/>
                <a:sym typeface="Libre Franklin"/>
              </a:defRPr>
            </a:lvl5pPr>
            <a:lvl6pPr lvl="5" rtl="0">
              <a:buNone/>
              <a:defRPr sz="800">
                <a:latin typeface="Libre Franklin"/>
                <a:ea typeface="Libre Franklin"/>
                <a:cs typeface="Libre Franklin"/>
                <a:sym typeface="Libre Franklin"/>
              </a:defRPr>
            </a:lvl6pPr>
            <a:lvl7pPr lvl="6" rtl="0">
              <a:buNone/>
              <a:defRPr sz="800">
                <a:latin typeface="Libre Franklin"/>
                <a:ea typeface="Libre Franklin"/>
                <a:cs typeface="Libre Franklin"/>
                <a:sym typeface="Libre Franklin"/>
              </a:defRPr>
            </a:lvl7pPr>
            <a:lvl8pPr lvl="7" rtl="0">
              <a:buNone/>
              <a:defRPr sz="800">
                <a:latin typeface="Libre Franklin"/>
                <a:ea typeface="Libre Franklin"/>
                <a:cs typeface="Libre Franklin"/>
                <a:sym typeface="Libre Franklin"/>
              </a:defRPr>
            </a:lvl8pPr>
            <a:lvl9pPr lvl="8" rtl="0">
              <a:buNone/>
              <a:defRPr sz="800">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58"/>
          <p:cNvSpPr txBox="1"/>
          <p:nvPr/>
        </p:nvSpPr>
        <p:spPr>
          <a:xfrm>
            <a:off x="8033750" y="48250"/>
            <a:ext cx="192000" cy="35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2200" u="none" cap="none" strike="noStrike">
              <a:solidFill>
                <a:srgbClr val="D8D8D8"/>
              </a:solidFill>
              <a:latin typeface="Libre Franklin"/>
              <a:ea typeface="Libre Franklin"/>
              <a:cs typeface="Libre Franklin"/>
              <a:sym typeface="Libre Franklin"/>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showMasterSp="0">
  <p:cSld name="SECTION_HEADER_4">
    <p:bg>
      <p:bgPr>
        <a:solidFill>
          <a:srgbClr val="FFFFFF"/>
        </a:solidFill>
      </p:bgPr>
    </p:bg>
    <p:spTree>
      <p:nvGrpSpPr>
        <p:cNvPr id="256" name="Shape 256"/>
        <p:cNvGrpSpPr/>
        <p:nvPr/>
      </p:nvGrpSpPr>
      <p:grpSpPr>
        <a:xfrm>
          <a:off x="0" y="0"/>
          <a:ext cx="0" cy="0"/>
          <a:chOff x="0" y="0"/>
          <a:chExt cx="0" cy="0"/>
        </a:xfrm>
      </p:grpSpPr>
      <p:sp>
        <p:nvSpPr>
          <p:cNvPr id="257" name="Google Shape;257;p5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rgbClr val="000000"/>
              </a:buClr>
              <a:buSzPts val="3600"/>
              <a:buFont typeface="Arial"/>
              <a:buChar char="●"/>
              <a:defRPr sz="3600">
                <a:solidFill>
                  <a:srgbClr val="000000"/>
                </a:solidFill>
                <a:latin typeface="Arial"/>
                <a:ea typeface="Arial"/>
                <a:cs typeface="Arial"/>
                <a:sym typeface="Arial"/>
              </a:defRPr>
            </a:lvl1pPr>
            <a:lvl2pPr lvl="1" rtl="0" algn="ctr">
              <a:lnSpc>
                <a:spcPct val="100000"/>
              </a:lnSpc>
              <a:spcBef>
                <a:spcPts val="0"/>
              </a:spcBef>
              <a:spcAft>
                <a:spcPts val="0"/>
              </a:spcAft>
              <a:buClr>
                <a:srgbClr val="FFFFFF"/>
              </a:buClr>
              <a:buSzPts val="700"/>
              <a:buChar char="○"/>
              <a:defRPr sz="1100"/>
            </a:lvl2pPr>
            <a:lvl3pPr lvl="2" rtl="0" algn="ctr">
              <a:lnSpc>
                <a:spcPct val="100000"/>
              </a:lnSpc>
              <a:spcBef>
                <a:spcPts val="0"/>
              </a:spcBef>
              <a:spcAft>
                <a:spcPts val="0"/>
              </a:spcAft>
              <a:buClr>
                <a:srgbClr val="FFFFFF"/>
              </a:buClr>
              <a:buSzPts val="700"/>
              <a:buChar char="■"/>
              <a:defRPr sz="1100"/>
            </a:lvl3pPr>
            <a:lvl4pPr lvl="3" rtl="0" algn="ctr">
              <a:lnSpc>
                <a:spcPct val="100000"/>
              </a:lnSpc>
              <a:spcBef>
                <a:spcPts val="0"/>
              </a:spcBef>
              <a:spcAft>
                <a:spcPts val="0"/>
              </a:spcAft>
              <a:buClr>
                <a:srgbClr val="FFFFFF"/>
              </a:buClr>
              <a:buSzPts val="700"/>
              <a:buChar char="●"/>
              <a:defRPr sz="1100"/>
            </a:lvl4pPr>
            <a:lvl5pPr lvl="4" rtl="0" algn="ctr">
              <a:lnSpc>
                <a:spcPct val="100000"/>
              </a:lnSpc>
              <a:spcBef>
                <a:spcPts val="0"/>
              </a:spcBef>
              <a:spcAft>
                <a:spcPts val="0"/>
              </a:spcAft>
              <a:buClr>
                <a:srgbClr val="FFFFFF"/>
              </a:buClr>
              <a:buSzPts val="700"/>
              <a:buChar char="○"/>
              <a:defRPr sz="1100"/>
            </a:lvl5pPr>
            <a:lvl6pPr lvl="5" rtl="0" algn="ctr">
              <a:lnSpc>
                <a:spcPct val="100000"/>
              </a:lnSpc>
              <a:spcBef>
                <a:spcPts val="0"/>
              </a:spcBef>
              <a:spcAft>
                <a:spcPts val="0"/>
              </a:spcAft>
              <a:buClr>
                <a:srgbClr val="FFFFFF"/>
              </a:buClr>
              <a:buSzPts val="700"/>
              <a:buChar char="■"/>
              <a:defRPr sz="1100"/>
            </a:lvl6pPr>
            <a:lvl7pPr lvl="6" rtl="0" algn="ctr">
              <a:lnSpc>
                <a:spcPct val="100000"/>
              </a:lnSpc>
              <a:spcBef>
                <a:spcPts val="0"/>
              </a:spcBef>
              <a:spcAft>
                <a:spcPts val="0"/>
              </a:spcAft>
              <a:buClr>
                <a:srgbClr val="FFFFFF"/>
              </a:buClr>
              <a:buSzPts val="700"/>
              <a:buChar char="●"/>
              <a:defRPr sz="1100"/>
            </a:lvl7pPr>
            <a:lvl8pPr lvl="7" rtl="0" algn="ctr">
              <a:lnSpc>
                <a:spcPct val="100000"/>
              </a:lnSpc>
              <a:spcBef>
                <a:spcPts val="0"/>
              </a:spcBef>
              <a:spcAft>
                <a:spcPts val="0"/>
              </a:spcAft>
              <a:buClr>
                <a:srgbClr val="FFFFFF"/>
              </a:buClr>
              <a:buSzPts val="700"/>
              <a:buChar char="○"/>
              <a:defRPr sz="1100"/>
            </a:lvl8pPr>
            <a:lvl9pPr lvl="8" rtl="0" algn="ctr">
              <a:lnSpc>
                <a:spcPct val="100000"/>
              </a:lnSpc>
              <a:spcBef>
                <a:spcPts val="0"/>
              </a:spcBef>
              <a:spcAft>
                <a:spcPts val="0"/>
              </a:spcAft>
              <a:buClr>
                <a:srgbClr val="FFFFFF"/>
              </a:buClr>
              <a:buSzPts val="700"/>
              <a:buChar char="■"/>
              <a:defRPr sz="1100"/>
            </a:lvl9pPr>
          </a:lstStyle>
          <a:p/>
        </p:txBody>
      </p:sp>
      <p:sp>
        <p:nvSpPr>
          <p:cNvPr id="258" name="Google Shape;258;p59"/>
          <p:cNvSpPr txBox="1"/>
          <p:nvPr>
            <p:ph idx="12" type="sldNum"/>
          </p:nvPr>
        </p:nvSpPr>
        <p:spPr>
          <a:xfrm>
            <a:off x="8695814" y="4696799"/>
            <a:ext cx="325500" cy="338700"/>
          </a:xfrm>
          <a:prstGeom prst="rect">
            <a:avLst/>
          </a:prstGeom>
          <a:noFill/>
          <a:ln>
            <a:noFill/>
          </a:ln>
        </p:spPr>
        <p:txBody>
          <a:bodyPr anchorCtr="0" anchor="ctr" bIns="91425" lIns="91425" spcFirstLastPara="1" rIns="91425" wrap="square" tIns="91425">
            <a:spAutoFit/>
          </a:bodyPr>
          <a:lstStyle>
            <a:lvl1pPr indent="0" lvl="0"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indent="0" lvl="1"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indent="0" lvl="2"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indent="0" lvl="3"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indent="0" lvl="4"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indent="0" lvl="5"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indent="0" lvl="6"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indent="0" lvl="7"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indent="0" lvl="8" marL="0" rtl="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b="0" i="0" u="none" cap="none" strike="noStrik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 People 2">
  <p:cSld name="CUSTOM_2_2">
    <p:spTree>
      <p:nvGrpSpPr>
        <p:cNvPr id="259" name="Shape 259"/>
        <p:cNvGrpSpPr/>
        <p:nvPr/>
      </p:nvGrpSpPr>
      <p:grpSpPr>
        <a:xfrm>
          <a:off x="0" y="0"/>
          <a:ext cx="0" cy="0"/>
          <a:chOff x="0" y="0"/>
          <a:chExt cx="0" cy="0"/>
        </a:xfrm>
      </p:grpSpPr>
      <p:pic>
        <p:nvPicPr>
          <p:cNvPr id="260" name="Google Shape;260;p60"/>
          <p:cNvPicPr preferRelativeResize="0"/>
          <p:nvPr/>
        </p:nvPicPr>
        <p:blipFill rotWithShape="1">
          <a:blip r:embed="rId2">
            <a:alphaModFix/>
          </a:blip>
          <a:srcRect b="0" l="0" r="50089" t="0"/>
          <a:stretch/>
        </p:blipFill>
        <p:spPr>
          <a:xfrm>
            <a:off x="-7325" y="-7325"/>
            <a:ext cx="3049262" cy="5166364"/>
          </a:xfrm>
          <a:prstGeom prst="rect">
            <a:avLst/>
          </a:prstGeom>
          <a:noFill/>
          <a:ln>
            <a:noFill/>
          </a:ln>
        </p:spPr>
      </p:pic>
      <p:pic>
        <p:nvPicPr>
          <p:cNvPr id="261" name="Google Shape;261;p60"/>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cSld name="Circle">
    <p:spTree>
      <p:nvGrpSpPr>
        <p:cNvPr id="262" name="Shape 262"/>
        <p:cNvGrpSpPr/>
        <p:nvPr/>
      </p:nvGrpSpPr>
      <p:grpSpPr>
        <a:xfrm>
          <a:off x="0" y="0"/>
          <a:ext cx="0" cy="0"/>
          <a:chOff x="0" y="0"/>
          <a:chExt cx="0" cy="0"/>
        </a:xfrm>
      </p:grpSpPr>
      <p:sp>
        <p:nvSpPr>
          <p:cNvPr id="263" name="Google Shape;263;p61"/>
          <p:cNvSpPr/>
          <p:nvPr>
            <p:ph idx="2" type="pic"/>
          </p:nvPr>
        </p:nvSpPr>
        <p:spPr>
          <a:xfrm flipH="1">
            <a:off x="5372100" y="0"/>
            <a:ext cx="3771900" cy="5143500"/>
          </a:xfrm>
          <a:prstGeom prst="flowChartDelay">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4">
  <p:cSld name="CUSTOM_25">
    <p:spTree>
      <p:nvGrpSpPr>
        <p:cNvPr id="264" name="Shape 264"/>
        <p:cNvGrpSpPr/>
        <p:nvPr/>
      </p:nvGrpSpPr>
      <p:grpSpPr>
        <a:xfrm>
          <a:off x="0" y="0"/>
          <a:ext cx="0" cy="0"/>
          <a:chOff x="0" y="0"/>
          <a:chExt cx="0" cy="0"/>
        </a:xfrm>
      </p:grpSpPr>
      <p:pic>
        <p:nvPicPr>
          <p:cNvPr id="265" name="Google Shape;265;p62"/>
          <p:cNvPicPr preferRelativeResize="0"/>
          <p:nvPr/>
        </p:nvPicPr>
        <p:blipFill rotWithShape="1">
          <a:blip r:embed="rId2">
            <a:alphaModFix/>
          </a:blip>
          <a:srcRect b="45922" l="0" r="-816" t="0"/>
          <a:stretch/>
        </p:blipFill>
        <p:spPr>
          <a:xfrm>
            <a:off x="2770026" y="2150017"/>
            <a:ext cx="6373977" cy="3008126"/>
          </a:xfrm>
          <a:prstGeom prst="rect">
            <a:avLst/>
          </a:prstGeom>
          <a:noFill/>
          <a:ln>
            <a:noFill/>
          </a:ln>
        </p:spPr>
      </p:pic>
      <p:pic>
        <p:nvPicPr>
          <p:cNvPr id="266" name="Google Shape;266;p62"/>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3">
  <p:cSld name="CUSTOM_23">
    <p:spTree>
      <p:nvGrpSpPr>
        <p:cNvPr id="267" name="Shape 267"/>
        <p:cNvGrpSpPr/>
        <p:nvPr/>
      </p:nvGrpSpPr>
      <p:grpSpPr>
        <a:xfrm>
          <a:off x="0" y="0"/>
          <a:ext cx="0" cy="0"/>
          <a:chOff x="0" y="0"/>
          <a:chExt cx="0" cy="0"/>
        </a:xfrm>
      </p:grpSpPr>
      <p:pic>
        <p:nvPicPr>
          <p:cNvPr id="268" name="Google Shape;268;p63"/>
          <p:cNvPicPr preferRelativeResize="0"/>
          <p:nvPr/>
        </p:nvPicPr>
        <p:blipFill rotWithShape="1">
          <a:blip r:embed="rId2">
            <a:alphaModFix/>
          </a:blip>
          <a:srcRect b="0" l="0" r="-2301" t="-6303"/>
          <a:stretch/>
        </p:blipFill>
        <p:spPr>
          <a:xfrm>
            <a:off x="1854913" y="0"/>
            <a:ext cx="5434177" cy="5143499"/>
          </a:xfrm>
          <a:prstGeom prst="rect">
            <a:avLst/>
          </a:prstGeom>
          <a:noFill/>
          <a:ln>
            <a:noFill/>
          </a:ln>
        </p:spPr>
      </p:pic>
      <p:pic>
        <p:nvPicPr>
          <p:cNvPr id="269" name="Google Shape;269;p63"/>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tangle">
  <p:cSld name="Rectangle">
    <p:spTree>
      <p:nvGrpSpPr>
        <p:cNvPr id="270" name="Shape 270"/>
        <p:cNvGrpSpPr/>
        <p:nvPr/>
      </p:nvGrpSpPr>
      <p:grpSpPr>
        <a:xfrm>
          <a:off x="0" y="0"/>
          <a:ext cx="0" cy="0"/>
          <a:chOff x="0" y="0"/>
          <a:chExt cx="0" cy="0"/>
        </a:xfrm>
      </p:grpSpPr>
      <p:sp>
        <p:nvSpPr>
          <p:cNvPr id="271" name="Google Shape;271;p64"/>
          <p:cNvSpPr/>
          <p:nvPr>
            <p:ph idx="2" type="pic"/>
          </p:nvPr>
        </p:nvSpPr>
        <p:spPr>
          <a:xfrm>
            <a:off x="5886450" y="0"/>
            <a:ext cx="3257700" cy="51435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2">
  <p:cSld name="CUSTOM_1_1">
    <p:spTree>
      <p:nvGrpSpPr>
        <p:cNvPr id="272" name="Shape 272"/>
        <p:cNvGrpSpPr/>
        <p:nvPr/>
      </p:nvGrpSpPr>
      <p:grpSpPr>
        <a:xfrm>
          <a:off x="0" y="0"/>
          <a:ext cx="0" cy="0"/>
          <a:chOff x="0" y="0"/>
          <a:chExt cx="0" cy="0"/>
        </a:xfrm>
      </p:grpSpPr>
      <p:pic>
        <p:nvPicPr>
          <p:cNvPr id="273" name="Google Shape;273;p65"/>
          <p:cNvPicPr preferRelativeResize="0"/>
          <p:nvPr/>
        </p:nvPicPr>
        <p:blipFill rotWithShape="1">
          <a:blip r:embed="rId2">
            <a:alphaModFix/>
          </a:blip>
          <a:srcRect b="34891" l="40086" r="499" t="25997"/>
          <a:stretch/>
        </p:blipFill>
        <p:spPr>
          <a:xfrm>
            <a:off x="-7321" y="0"/>
            <a:ext cx="9144003" cy="5166363"/>
          </a:xfrm>
          <a:prstGeom prst="rect">
            <a:avLst/>
          </a:prstGeom>
          <a:noFill/>
          <a:ln>
            <a:noFill/>
          </a:ln>
        </p:spPr>
      </p:pic>
      <p:pic>
        <p:nvPicPr>
          <p:cNvPr id="274" name="Google Shape;274;p65"/>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8_1">
    <p:spTree>
      <p:nvGrpSpPr>
        <p:cNvPr id="275" name="Shape 275"/>
        <p:cNvGrpSpPr/>
        <p:nvPr/>
      </p:nvGrpSpPr>
      <p:grpSpPr>
        <a:xfrm>
          <a:off x="0" y="0"/>
          <a:ext cx="0" cy="0"/>
          <a:chOff x="0" y="0"/>
          <a:chExt cx="0" cy="0"/>
        </a:xfrm>
      </p:grpSpPr>
      <p:sp>
        <p:nvSpPr>
          <p:cNvPr id="276" name="Google Shape;276;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100"/>
            </a:lvl1pPr>
            <a:lvl2pPr lvl="1" rtl="0" algn="l">
              <a:lnSpc>
                <a:spcPct val="100000"/>
              </a:lnSpc>
              <a:spcBef>
                <a:spcPts val="0"/>
              </a:spcBef>
              <a:spcAft>
                <a:spcPts val="0"/>
              </a:spcAft>
              <a:buSzPts val="2800"/>
              <a:buNone/>
              <a:defRPr b="1" sz="1100">
                <a:latin typeface="Roboto"/>
                <a:ea typeface="Roboto"/>
                <a:cs typeface="Roboto"/>
                <a:sym typeface="Roboto"/>
              </a:defRPr>
            </a:lvl2pPr>
            <a:lvl3pPr lvl="2" rtl="0" algn="l">
              <a:lnSpc>
                <a:spcPct val="100000"/>
              </a:lnSpc>
              <a:spcBef>
                <a:spcPts val="0"/>
              </a:spcBef>
              <a:spcAft>
                <a:spcPts val="0"/>
              </a:spcAft>
              <a:buSzPts val="2800"/>
              <a:buNone/>
              <a:defRPr b="1" sz="1100">
                <a:latin typeface="Roboto"/>
                <a:ea typeface="Roboto"/>
                <a:cs typeface="Roboto"/>
                <a:sym typeface="Roboto"/>
              </a:defRPr>
            </a:lvl3pPr>
            <a:lvl4pPr lvl="3" rtl="0" algn="l">
              <a:lnSpc>
                <a:spcPct val="100000"/>
              </a:lnSpc>
              <a:spcBef>
                <a:spcPts val="0"/>
              </a:spcBef>
              <a:spcAft>
                <a:spcPts val="0"/>
              </a:spcAft>
              <a:buSzPts val="2800"/>
              <a:buNone/>
              <a:defRPr b="1" sz="1100">
                <a:latin typeface="Roboto"/>
                <a:ea typeface="Roboto"/>
                <a:cs typeface="Roboto"/>
                <a:sym typeface="Roboto"/>
              </a:defRPr>
            </a:lvl4pPr>
            <a:lvl5pPr lvl="4" rtl="0" algn="l">
              <a:lnSpc>
                <a:spcPct val="100000"/>
              </a:lnSpc>
              <a:spcBef>
                <a:spcPts val="0"/>
              </a:spcBef>
              <a:spcAft>
                <a:spcPts val="0"/>
              </a:spcAft>
              <a:buSzPts val="2800"/>
              <a:buNone/>
              <a:defRPr b="1" sz="1100">
                <a:latin typeface="Roboto"/>
                <a:ea typeface="Roboto"/>
                <a:cs typeface="Roboto"/>
                <a:sym typeface="Roboto"/>
              </a:defRPr>
            </a:lvl5pPr>
            <a:lvl6pPr lvl="5" rtl="0" algn="l">
              <a:lnSpc>
                <a:spcPct val="100000"/>
              </a:lnSpc>
              <a:spcBef>
                <a:spcPts val="0"/>
              </a:spcBef>
              <a:spcAft>
                <a:spcPts val="0"/>
              </a:spcAft>
              <a:buSzPts val="2800"/>
              <a:buNone/>
              <a:defRPr b="1" sz="1100">
                <a:latin typeface="Roboto"/>
                <a:ea typeface="Roboto"/>
                <a:cs typeface="Roboto"/>
                <a:sym typeface="Roboto"/>
              </a:defRPr>
            </a:lvl6pPr>
            <a:lvl7pPr lvl="6" rtl="0" algn="l">
              <a:lnSpc>
                <a:spcPct val="100000"/>
              </a:lnSpc>
              <a:spcBef>
                <a:spcPts val="0"/>
              </a:spcBef>
              <a:spcAft>
                <a:spcPts val="0"/>
              </a:spcAft>
              <a:buSzPts val="2800"/>
              <a:buNone/>
              <a:defRPr b="1" sz="1100">
                <a:latin typeface="Roboto"/>
                <a:ea typeface="Roboto"/>
                <a:cs typeface="Roboto"/>
                <a:sym typeface="Roboto"/>
              </a:defRPr>
            </a:lvl7pPr>
            <a:lvl8pPr lvl="7" rtl="0" algn="l">
              <a:lnSpc>
                <a:spcPct val="100000"/>
              </a:lnSpc>
              <a:spcBef>
                <a:spcPts val="0"/>
              </a:spcBef>
              <a:spcAft>
                <a:spcPts val="0"/>
              </a:spcAft>
              <a:buSzPts val="2800"/>
              <a:buNone/>
              <a:defRPr b="1" sz="1100">
                <a:latin typeface="Roboto"/>
                <a:ea typeface="Roboto"/>
                <a:cs typeface="Roboto"/>
                <a:sym typeface="Roboto"/>
              </a:defRPr>
            </a:lvl8pPr>
            <a:lvl9pPr lvl="8" rtl="0" algn="l">
              <a:lnSpc>
                <a:spcPct val="100000"/>
              </a:lnSpc>
              <a:spcBef>
                <a:spcPts val="0"/>
              </a:spcBef>
              <a:spcAft>
                <a:spcPts val="0"/>
              </a:spcAft>
              <a:buSzPts val="2800"/>
              <a:buNone/>
              <a:defRPr b="1" sz="1100">
                <a:latin typeface="Roboto"/>
                <a:ea typeface="Roboto"/>
                <a:cs typeface="Roboto"/>
                <a:sym typeface="Roboto"/>
              </a:defRPr>
            </a:lvl9pPr>
          </a:lstStyle>
          <a:p/>
        </p:txBody>
      </p:sp>
      <p:sp>
        <p:nvSpPr>
          <p:cNvPr id="277" name="Google Shape;277;p66"/>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66"/>
          <p:cNvSpPr txBox="1"/>
          <p:nvPr>
            <p:ph idx="1" type="subTitle"/>
          </p:nvPr>
        </p:nvSpPr>
        <p:spPr>
          <a:xfrm>
            <a:off x="353975" y="871125"/>
            <a:ext cx="4121100" cy="547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sz="2000">
                <a:solidFill>
                  <a:srgbClr val="000000"/>
                </a:solidFill>
                <a:latin typeface="Roboto Light"/>
                <a:ea typeface="Roboto Light"/>
                <a:cs typeface="Roboto Light"/>
                <a:sym typeface="Roboto Light"/>
              </a:defRPr>
            </a:lvl1pPr>
            <a:lvl2pPr lvl="1" rtl="0" algn="l">
              <a:lnSpc>
                <a:spcPct val="115000"/>
              </a:lnSpc>
              <a:spcBef>
                <a:spcPts val="1600"/>
              </a:spcBef>
              <a:spcAft>
                <a:spcPts val="0"/>
              </a:spcAft>
              <a:buSzPts val="1400"/>
              <a:buNone/>
              <a:defRPr sz="1100">
                <a:solidFill>
                  <a:srgbClr val="000000"/>
                </a:solidFill>
              </a:defRPr>
            </a:lvl2pPr>
            <a:lvl3pPr lvl="2" rtl="0" algn="l">
              <a:lnSpc>
                <a:spcPct val="115000"/>
              </a:lnSpc>
              <a:spcBef>
                <a:spcPts val="1600"/>
              </a:spcBef>
              <a:spcAft>
                <a:spcPts val="0"/>
              </a:spcAft>
              <a:buSzPts val="1400"/>
              <a:buNone/>
              <a:defRPr sz="1100">
                <a:solidFill>
                  <a:srgbClr val="000000"/>
                </a:solidFill>
              </a:defRPr>
            </a:lvl3pPr>
            <a:lvl4pPr lvl="3" rtl="0" algn="l">
              <a:lnSpc>
                <a:spcPct val="115000"/>
              </a:lnSpc>
              <a:spcBef>
                <a:spcPts val="1600"/>
              </a:spcBef>
              <a:spcAft>
                <a:spcPts val="0"/>
              </a:spcAft>
              <a:buSzPts val="1400"/>
              <a:buNone/>
              <a:defRPr sz="1100">
                <a:solidFill>
                  <a:srgbClr val="000000"/>
                </a:solidFill>
              </a:defRPr>
            </a:lvl4pPr>
            <a:lvl5pPr lvl="4" rtl="0" algn="l">
              <a:lnSpc>
                <a:spcPct val="115000"/>
              </a:lnSpc>
              <a:spcBef>
                <a:spcPts val="1600"/>
              </a:spcBef>
              <a:spcAft>
                <a:spcPts val="0"/>
              </a:spcAft>
              <a:buSzPts val="1400"/>
              <a:buNone/>
              <a:defRPr sz="1100">
                <a:solidFill>
                  <a:srgbClr val="000000"/>
                </a:solidFill>
              </a:defRPr>
            </a:lvl5pPr>
            <a:lvl6pPr lvl="5" rtl="0" algn="l">
              <a:lnSpc>
                <a:spcPct val="115000"/>
              </a:lnSpc>
              <a:spcBef>
                <a:spcPts val="1600"/>
              </a:spcBef>
              <a:spcAft>
                <a:spcPts val="0"/>
              </a:spcAft>
              <a:buSzPts val="1400"/>
              <a:buNone/>
              <a:defRPr sz="1100">
                <a:solidFill>
                  <a:srgbClr val="000000"/>
                </a:solidFill>
              </a:defRPr>
            </a:lvl6pPr>
            <a:lvl7pPr lvl="6" rtl="0" algn="l">
              <a:lnSpc>
                <a:spcPct val="115000"/>
              </a:lnSpc>
              <a:spcBef>
                <a:spcPts val="1600"/>
              </a:spcBef>
              <a:spcAft>
                <a:spcPts val="0"/>
              </a:spcAft>
              <a:buSzPts val="1400"/>
              <a:buNone/>
              <a:defRPr sz="1100">
                <a:solidFill>
                  <a:srgbClr val="000000"/>
                </a:solidFill>
              </a:defRPr>
            </a:lvl7pPr>
            <a:lvl8pPr lvl="7" rtl="0" algn="l">
              <a:lnSpc>
                <a:spcPct val="115000"/>
              </a:lnSpc>
              <a:spcBef>
                <a:spcPts val="1600"/>
              </a:spcBef>
              <a:spcAft>
                <a:spcPts val="0"/>
              </a:spcAft>
              <a:buSzPts val="1400"/>
              <a:buNone/>
              <a:defRPr sz="1100">
                <a:solidFill>
                  <a:srgbClr val="000000"/>
                </a:solidFill>
              </a:defRPr>
            </a:lvl8pPr>
            <a:lvl9pPr lvl="8" rtl="0" algn="l">
              <a:lnSpc>
                <a:spcPct val="115000"/>
              </a:lnSpc>
              <a:spcBef>
                <a:spcPts val="1600"/>
              </a:spcBef>
              <a:spcAft>
                <a:spcPts val="1600"/>
              </a:spcAft>
              <a:buSzPts val="1400"/>
              <a:buNone/>
              <a:defRPr sz="1100">
                <a:solidFill>
                  <a:srgbClr val="000000"/>
                </a:solidFill>
              </a:defRPr>
            </a:lvl9pPr>
          </a:lstStyle>
          <a:p/>
        </p:txBody>
      </p:sp>
      <p:sp>
        <p:nvSpPr>
          <p:cNvPr id="279" name="Google Shape;279;p66"/>
          <p:cNvSpPr txBox="1"/>
          <p:nvPr>
            <p:ph idx="2" type="body"/>
          </p:nvPr>
        </p:nvSpPr>
        <p:spPr>
          <a:xfrm>
            <a:off x="1131575" y="2235500"/>
            <a:ext cx="2716200" cy="20451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1pPr>
            <a:lvl2pPr indent="-304800" lvl="1" marL="9144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2pPr>
            <a:lvl3pPr indent="-304800" lvl="2" marL="1371600" rtl="0" algn="l">
              <a:lnSpc>
                <a:spcPct val="115000"/>
              </a:lnSpc>
              <a:spcBef>
                <a:spcPts val="600"/>
              </a:spcBef>
              <a:spcAft>
                <a:spcPts val="0"/>
              </a:spcAft>
              <a:buClr>
                <a:srgbClr val="000000"/>
              </a:buClr>
              <a:buSzPts val="1200"/>
              <a:buChar char="■"/>
              <a:defRPr sz="1200">
                <a:solidFill>
                  <a:srgbClr val="000000"/>
                </a:solidFill>
              </a:defRPr>
            </a:lvl3pPr>
            <a:lvl4pPr indent="-304800" lvl="3" marL="18288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4pPr>
            <a:lvl5pPr indent="-304800" lvl="4" marL="22860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5pPr>
            <a:lvl6pPr indent="-304800" lvl="5" marL="27432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6pPr>
            <a:lvl7pPr indent="-304800" lvl="6" marL="32004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7pPr>
            <a:lvl8pPr indent="-304800" lvl="7" marL="36576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8pPr>
            <a:lvl9pPr indent="-304800" lvl="8" marL="4114800" rtl="0" algn="l">
              <a:lnSpc>
                <a:spcPct val="115000"/>
              </a:lnSpc>
              <a:spcBef>
                <a:spcPts val="600"/>
              </a:spcBef>
              <a:spcAft>
                <a:spcPts val="600"/>
              </a:spcAft>
              <a:buClr>
                <a:srgbClr val="000000"/>
              </a:buClr>
              <a:buSzPts val="1200"/>
              <a:buFont typeface="Roboto Light"/>
              <a:buChar char="■"/>
              <a:defRPr sz="1200">
                <a:solidFill>
                  <a:srgbClr val="000000"/>
                </a:solidFill>
                <a:latin typeface="Roboto Light"/>
                <a:ea typeface="Roboto Light"/>
                <a:cs typeface="Roboto Light"/>
                <a:sym typeface="Roboto Light"/>
              </a:defRPr>
            </a:lvl9pPr>
          </a:lstStyle>
          <a:p/>
        </p:txBody>
      </p:sp>
      <p:sp>
        <p:nvSpPr>
          <p:cNvPr id="280" name="Google Shape;280;p66"/>
          <p:cNvSpPr txBox="1"/>
          <p:nvPr>
            <p:ph idx="3" type="subTitle"/>
          </p:nvPr>
        </p:nvSpPr>
        <p:spPr>
          <a:xfrm>
            <a:off x="1131575" y="1792025"/>
            <a:ext cx="2716200" cy="390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SzPts val="1800"/>
              <a:buNone/>
              <a:defRPr sz="1400">
                <a:solidFill>
                  <a:schemeClr val="accent3"/>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sz="1100"/>
            </a:lvl2pPr>
            <a:lvl3pPr lvl="2" rtl="0" algn="l">
              <a:lnSpc>
                <a:spcPct val="115000"/>
              </a:lnSpc>
              <a:spcBef>
                <a:spcPts val="1600"/>
              </a:spcBef>
              <a:spcAft>
                <a:spcPts val="0"/>
              </a:spcAft>
              <a:buSzPts val="1400"/>
              <a:buNone/>
              <a:defRPr sz="1100"/>
            </a:lvl3pPr>
            <a:lvl4pPr lvl="3" rtl="0" algn="l">
              <a:lnSpc>
                <a:spcPct val="115000"/>
              </a:lnSpc>
              <a:spcBef>
                <a:spcPts val="1600"/>
              </a:spcBef>
              <a:spcAft>
                <a:spcPts val="0"/>
              </a:spcAft>
              <a:buSzPts val="1400"/>
              <a:buNone/>
              <a:defRPr sz="1100"/>
            </a:lvl4pPr>
            <a:lvl5pPr lvl="4" rtl="0" algn="l">
              <a:lnSpc>
                <a:spcPct val="115000"/>
              </a:lnSpc>
              <a:spcBef>
                <a:spcPts val="1600"/>
              </a:spcBef>
              <a:spcAft>
                <a:spcPts val="0"/>
              </a:spcAft>
              <a:buSzPts val="1400"/>
              <a:buNone/>
              <a:defRPr sz="1100"/>
            </a:lvl5pPr>
            <a:lvl6pPr lvl="5" rtl="0" algn="l">
              <a:lnSpc>
                <a:spcPct val="115000"/>
              </a:lnSpc>
              <a:spcBef>
                <a:spcPts val="1600"/>
              </a:spcBef>
              <a:spcAft>
                <a:spcPts val="0"/>
              </a:spcAft>
              <a:buSzPts val="1400"/>
              <a:buNone/>
              <a:defRPr sz="1100"/>
            </a:lvl6pPr>
            <a:lvl7pPr lvl="6" rtl="0" algn="l">
              <a:lnSpc>
                <a:spcPct val="115000"/>
              </a:lnSpc>
              <a:spcBef>
                <a:spcPts val="1600"/>
              </a:spcBef>
              <a:spcAft>
                <a:spcPts val="0"/>
              </a:spcAft>
              <a:buSzPts val="1400"/>
              <a:buNone/>
              <a:defRPr sz="1100"/>
            </a:lvl7pPr>
            <a:lvl8pPr lvl="7" rtl="0" algn="l">
              <a:lnSpc>
                <a:spcPct val="115000"/>
              </a:lnSpc>
              <a:spcBef>
                <a:spcPts val="1600"/>
              </a:spcBef>
              <a:spcAft>
                <a:spcPts val="0"/>
              </a:spcAft>
              <a:buSzPts val="1400"/>
              <a:buNone/>
              <a:defRPr sz="1100"/>
            </a:lvl8pPr>
            <a:lvl9pPr lvl="8" rtl="0" algn="l">
              <a:lnSpc>
                <a:spcPct val="115000"/>
              </a:lnSpc>
              <a:spcBef>
                <a:spcPts val="1600"/>
              </a:spcBef>
              <a:spcAft>
                <a:spcPts val="1600"/>
              </a:spcAft>
              <a:buSzPts val="1400"/>
              <a:buNone/>
              <a:defRPr sz="1100"/>
            </a:lvl9pPr>
          </a:lstStyle>
          <a:p/>
        </p:txBody>
      </p:sp>
      <p:sp>
        <p:nvSpPr>
          <p:cNvPr id="281" name="Google Shape;281;p66"/>
          <p:cNvSpPr txBox="1"/>
          <p:nvPr>
            <p:ph idx="4" type="body"/>
          </p:nvPr>
        </p:nvSpPr>
        <p:spPr>
          <a:xfrm>
            <a:off x="5170175" y="2235500"/>
            <a:ext cx="2716200" cy="20451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1pPr>
            <a:lvl2pPr indent="-304800" lvl="1" marL="9144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2pPr>
            <a:lvl3pPr indent="-304800" lvl="2" marL="1371600" rtl="0" algn="l">
              <a:lnSpc>
                <a:spcPct val="115000"/>
              </a:lnSpc>
              <a:spcBef>
                <a:spcPts val="600"/>
              </a:spcBef>
              <a:spcAft>
                <a:spcPts val="0"/>
              </a:spcAft>
              <a:buClr>
                <a:srgbClr val="000000"/>
              </a:buClr>
              <a:buSzPts val="1200"/>
              <a:buChar char="■"/>
              <a:defRPr sz="1200">
                <a:solidFill>
                  <a:srgbClr val="000000"/>
                </a:solidFill>
              </a:defRPr>
            </a:lvl3pPr>
            <a:lvl4pPr indent="-304800" lvl="3" marL="18288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4pPr>
            <a:lvl5pPr indent="-304800" lvl="4" marL="22860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5pPr>
            <a:lvl6pPr indent="-304800" lvl="5" marL="27432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6pPr>
            <a:lvl7pPr indent="-304800" lvl="6" marL="32004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7pPr>
            <a:lvl8pPr indent="-304800" lvl="7" marL="3657600" rtl="0" algn="l">
              <a:lnSpc>
                <a:spcPct val="115000"/>
              </a:lnSpc>
              <a:spcBef>
                <a:spcPts val="600"/>
              </a:spcBef>
              <a:spcAft>
                <a:spcPts val="0"/>
              </a:spcAft>
              <a:buClr>
                <a:srgbClr val="000000"/>
              </a:buClr>
              <a:buSzPts val="1200"/>
              <a:buFont typeface="Roboto Light"/>
              <a:buChar char="○"/>
              <a:defRPr sz="1200">
                <a:solidFill>
                  <a:srgbClr val="000000"/>
                </a:solidFill>
                <a:latin typeface="Roboto Light"/>
                <a:ea typeface="Roboto Light"/>
                <a:cs typeface="Roboto Light"/>
                <a:sym typeface="Roboto Light"/>
              </a:defRPr>
            </a:lvl8pPr>
            <a:lvl9pPr indent="-304800" lvl="8" marL="4114800" rtl="0" algn="l">
              <a:lnSpc>
                <a:spcPct val="115000"/>
              </a:lnSpc>
              <a:spcBef>
                <a:spcPts val="600"/>
              </a:spcBef>
              <a:spcAft>
                <a:spcPts val="600"/>
              </a:spcAft>
              <a:buClr>
                <a:srgbClr val="000000"/>
              </a:buClr>
              <a:buSzPts val="1200"/>
              <a:buFont typeface="Roboto Light"/>
              <a:buChar char="■"/>
              <a:defRPr sz="1200">
                <a:solidFill>
                  <a:srgbClr val="000000"/>
                </a:solidFill>
                <a:latin typeface="Roboto Light"/>
                <a:ea typeface="Roboto Light"/>
                <a:cs typeface="Roboto Light"/>
                <a:sym typeface="Roboto Light"/>
              </a:defRPr>
            </a:lvl9pPr>
          </a:lstStyle>
          <a:p/>
        </p:txBody>
      </p:sp>
      <p:sp>
        <p:nvSpPr>
          <p:cNvPr id="282" name="Google Shape;282;p66"/>
          <p:cNvSpPr txBox="1"/>
          <p:nvPr>
            <p:ph idx="5" type="subTitle"/>
          </p:nvPr>
        </p:nvSpPr>
        <p:spPr>
          <a:xfrm>
            <a:off x="5170175" y="1792025"/>
            <a:ext cx="2716200" cy="390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SzPts val="1800"/>
              <a:buNone/>
              <a:defRPr sz="1400">
                <a:solidFill>
                  <a:schemeClr val="accent3"/>
                </a:solidFill>
                <a:latin typeface="Roboto Black"/>
                <a:ea typeface="Roboto Black"/>
                <a:cs typeface="Roboto Black"/>
                <a:sym typeface="Roboto Black"/>
              </a:defRPr>
            </a:lvl1pPr>
            <a:lvl2pPr lvl="1" rtl="0" algn="l">
              <a:lnSpc>
                <a:spcPct val="115000"/>
              </a:lnSpc>
              <a:spcBef>
                <a:spcPts val="0"/>
              </a:spcBef>
              <a:spcAft>
                <a:spcPts val="0"/>
              </a:spcAft>
              <a:buSzPts val="1400"/>
              <a:buNone/>
              <a:defRPr sz="1100"/>
            </a:lvl2pPr>
            <a:lvl3pPr lvl="2" rtl="0" algn="l">
              <a:lnSpc>
                <a:spcPct val="115000"/>
              </a:lnSpc>
              <a:spcBef>
                <a:spcPts val="1600"/>
              </a:spcBef>
              <a:spcAft>
                <a:spcPts val="0"/>
              </a:spcAft>
              <a:buSzPts val="1400"/>
              <a:buNone/>
              <a:defRPr sz="1100"/>
            </a:lvl3pPr>
            <a:lvl4pPr lvl="3" rtl="0" algn="l">
              <a:lnSpc>
                <a:spcPct val="115000"/>
              </a:lnSpc>
              <a:spcBef>
                <a:spcPts val="1600"/>
              </a:spcBef>
              <a:spcAft>
                <a:spcPts val="0"/>
              </a:spcAft>
              <a:buSzPts val="1400"/>
              <a:buNone/>
              <a:defRPr sz="1100"/>
            </a:lvl4pPr>
            <a:lvl5pPr lvl="4" rtl="0" algn="l">
              <a:lnSpc>
                <a:spcPct val="115000"/>
              </a:lnSpc>
              <a:spcBef>
                <a:spcPts val="1600"/>
              </a:spcBef>
              <a:spcAft>
                <a:spcPts val="0"/>
              </a:spcAft>
              <a:buSzPts val="1400"/>
              <a:buNone/>
              <a:defRPr sz="1100"/>
            </a:lvl5pPr>
            <a:lvl6pPr lvl="5" rtl="0" algn="l">
              <a:lnSpc>
                <a:spcPct val="115000"/>
              </a:lnSpc>
              <a:spcBef>
                <a:spcPts val="1600"/>
              </a:spcBef>
              <a:spcAft>
                <a:spcPts val="0"/>
              </a:spcAft>
              <a:buSzPts val="1400"/>
              <a:buNone/>
              <a:defRPr sz="1100"/>
            </a:lvl6pPr>
            <a:lvl7pPr lvl="6" rtl="0" algn="l">
              <a:lnSpc>
                <a:spcPct val="115000"/>
              </a:lnSpc>
              <a:spcBef>
                <a:spcPts val="1600"/>
              </a:spcBef>
              <a:spcAft>
                <a:spcPts val="0"/>
              </a:spcAft>
              <a:buSzPts val="1400"/>
              <a:buNone/>
              <a:defRPr sz="1100"/>
            </a:lvl7pPr>
            <a:lvl8pPr lvl="7" rtl="0" algn="l">
              <a:lnSpc>
                <a:spcPct val="115000"/>
              </a:lnSpc>
              <a:spcBef>
                <a:spcPts val="1600"/>
              </a:spcBef>
              <a:spcAft>
                <a:spcPts val="0"/>
              </a:spcAft>
              <a:buSzPts val="1400"/>
              <a:buNone/>
              <a:defRPr sz="1100"/>
            </a:lvl8pPr>
            <a:lvl9pPr lvl="8" rtl="0" algn="l">
              <a:lnSpc>
                <a:spcPct val="115000"/>
              </a:lnSpc>
              <a:spcBef>
                <a:spcPts val="1600"/>
              </a:spcBef>
              <a:spcAft>
                <a:spcPts val="1600"/>
              </a:spcAft>
              <a:buSzPts val="1400"/>
              <a:buNone/>
              <a:defRPr sz="1100"/>
            </a:lvl9pPr>
          </a:lstStyle>
          <a:p/>
        </p:txBody>
      </p:sp>
      <p:pic>
        <p:nvPicPr>
          <p:cNvPr id="283" name="Google Shape;283;p66"/>
          <p:cNvPicPr preferRelativeResize="0"/>
          <p:nvPr/>
        </p:nvPicPr>
        <p:blipFill rotWithShape="1">
          <a:blip r:embed="rId2">
            <a:alphaModFix/>
          </a:blip>
          <a:srcRect b="0" l="0" r="0" t="0"/>
          <a:stretch/>
        </p:blipFill>
        <p:spPr>
          <a:xfrm>
            <a:off x="7696550" y="143625"/>
            <a:ext cx="1331772" cy="35012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1">
  <p:cSld name="CUSTOM_22">
    <p:spTree>
      <p:nvGrpSpPr>
        <p:cNvPr id="284" name="Shape 284"/>
        <p:cNvGrpSpPr/>
        <p:nvPr/>
      </p:nvGrpSpPr>
      <p:grpSpPr>
        <a:xfrm>
          <a:off x="0" y="0"/>
          <a:ext cx="0" cy="0"/>
          <a:chOff x="0" y="0"/>
          <a:chExt cx="0" cy="0"/>
        </a:xfrm>
      </p:grpSpPr>
      <p:pic>
        <p:nvPicPr>
          <p:cNvPr id="285" name="Google Shape;285;p67"/>
          <p:cNvPicPr preferRelativeResize="0"/>
          <p:nvPr/>
        </p:nvPicPr>
        <p:blipFill rotWithShape="1">
          <a:blip r:embed="rId2">
            <a:alphaModFix/>
          </a:blip>
          <a:srcRect b="18692" l="0" r="35508" t="20219"/>
          <a:stretch/>
        </p:blipFill>
        <p:spPr>
          <a:xfrm>
            <a:off x="2282707" y="-7321"/>
            <a:ext cx="6868613" cy="5166363"/>
          </a:xfrm>
          <a:prstGeom prst="rect">
            <a:avLst/>
          </a:prstGeom>
          <a:noFill/>
          <a:ln>
            <a:noFill/>
          </a:ln>
        </p:spPr>
      </p:pic>
      <p:pic>
        <p:nvPicPr>
          <p:cNvPr id="286" name="Google Shape;286;p67"/>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7" name="Shape 287"/>
        <p:cNvGrpSpPr/>
        <p:nvPr/>
      </p:nvGrpSpPr>
      <p:grpSpPr>
        <a:xfrm>
          <a:off x="0" y="0"/>
          <a:ext cx="0" cy="0"/>
          <a:chOff x="0" y="0"/>
          <a:chExt cx="0" cy="0"/>
        </a:xfrm>
      </p:grpSpPr>
      <p:sp>
        <p:nvSpPr>
          <p:cNvPr id="288" name="Google Shape;288;p68"/>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89" name="Google Shape;28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ver - Gradient">
  <p:cSld name="CUSTOM_29">
    <p:spTree>
      <p:nvGrpSpPr>
        <p:cNvPr id="290" name="Shape 290"/>
        <p:cNvGrpSpPr/>
        <p:nvPr/>
      </p:nvGrpSpPr>
      <p:grpSpPr>
        <a:xfrm>
          <a:off x="0" y="0"/>
          <a:ext cx="0" cy="0"/>
          <a:chOff x="0" y="0"/>
          <a:chExt cx="0" cy="0"/>
        </a:xfrm>
      </p:grpSpPr>
      <p:pic>
        <p:nvPicPr>
          <p:cNvPr id="291" name="Google Shape;291;p69"/>
          <p:cNvPicPr preferRelativeResize="0"/>
          <p:nvPr/>
        </p:nvPicPr>
        <p:blipFill rotWithShape="1">
          <a:blip r:embed="rId2">
            <a:alphaModFix/>
          </a:blip>
          <a:srcRect b="402" l="258" r="496" t="1433"/>
          <a:stretch/>
        </p:blipFill>
        <p:spPr>
          <a:xfrm>
            <a:off x="-9144" y="-13719"/>
            <a:ext cx="9162287" cy="5170932"/>
          </a:xfrm>
          <a:prstGeom prst="rect">
            <a:avLst/>
          </a:prstGeom>
          <a:noFill/>
          <a:ln>
            <a:noFill/>
          </a:ln>
        </p:spPr>
      </p:pic>
      <p:sp>
        <p:nvSpPr>
          <p:cNvPr id="292" name="Google Shape;292;p69"/>
          <p:cNvSpPr txBox="1"/>
          <p:nvPr>
            <p:ph type="title"/>
          </p:nvPr>
        </p:nvSpPr>
        <p:spPr>
          <a:xfrm>
            <a:off x="683900" y="2993800"/>
            <a:ext cx="4755600" cy="1139100"/>
          </a:xfrm>
          <a:prstGeom prst="rect">
            <a:avLst/>
          </a:prstGeom>
          <a:noFill/>
          <a:ln>
            <a:noFill/>
          </a:ln>
        </p:spPr>
        <p:txBody>
          <a:bodyPr anchorCtr="0" anchor="t" bIns="45725" lIns="45725" spcFirstLastPara="1" rIns="45725" wrap="square" tIns="0">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93" name="Google Shape;293;p69"/>
          <p:cNvSpPr txBox="1"/>
          <p:nvPr>
            <p:ph idx="1" type="subTitle"/>
          </p:nvPr>
        </p:nvSpPr>
        <p:spPr>
          <a:xfrm>
            <a:off x="768909" y="4218600"/>
            <a:ext cx="4670700" cy="227100"/>
          </a:xfrm>
          <a:prstGeom prst="rect">
            <a:avLst/>
          </a:prstGeom>
          <a:noFill/>
          <a:ln>
            <a:noFill/>
          </a:ln>
        </p:spPr>
        <p:txBody>
          <a:bodyPr anchorCtr="0" anchor="t" bIns="45725" lIns="0" spcFirstLastPara="1" rIns="45725" wrap="square" tIns="45725">
            <a:noAutofit/>
          </a:bodyPr>
          <a:lstStyle>
            <a:lvl1pPr lvl="0" rtl="0">
              <a:spcBef>
                <a:spcPts val="0"/>
              </a:spcBef>
              <a:spcAft>
                <a:spcPts val="0"/>
              </a:spcAft>
              <a:buClr>
                <a:schemeClr val="lt1"/>
              </a:buClr>
              <a:buSzPts val="1100"/>
              <a:buNone/>
              <a:defRPr b="1" sz="1100">
                <a:solidFill>
                  <a:schemeClr val="lt1"/>
                </a:solidFill>
              </a:defRPr>
            </a:lvl1pPr>
            <a:lvl2pPr lvl="1" rtl="0">
              <a:spcBef>
                <a:spcPts val="0"/>
              </a:spcBef>
              <a:spcAft>
                <a:spcPts val="0"/>
              </a:spcAft>
              <a:buClr>
                <a:schemeClr val="lt1"/>
              </a:buClr>
              <a:buSzPts val="1100"/>
              <a:buNone/>
              <a:defRPr b="1" sz="1100">
                <a:solidFill>
                  <a:schemeClr val="lt1"/>
                </a:solidFill>
              </a:defRPr>
            </a:lvl2pPr>
            <a:lvl3pPr lvl="2" rtl="0">
              <a:spcBef>
                <a:spcPts val="0"/>
              </a:spcBef>
              <a:spcAft>
                <a:spcPts val="0"/>
              </a:spcAft>
              <a:buClr>
                <a:schemeClr val="lt1"/>
              </a:buClr>
              <a:buSzPts val="1100"/>
              <a:buNone/>
              <a:defRPr b="1" sz="1100">
                <a:solidFill>
                  <a:schemeClr val="lt1"/>
                </a:solidFill>
              </a:defRPr>
            </a:lvl3pPr>
            <a:lvl4pPr lvl="3" rtl="0">
              <a:spcBef>
                <a:spcPts val="0"/>
              </a:spcBef>
              <a:spcAft>
                <a:spcPts val="0"/>
              </a:spcAft>
              <a:buClr>
                <a:schemeClr val="lt1"/>
              </a:buClr>
              <a:buSzPts val="1100"/>
              <a:buNone/>
              <a:defRPr b="1" sz="1100">
                <a:solidFill>
                  <a:schemeClr val="lt1"/>
                </a:solidFill>
              </a:defRPr>
            </a:lvl4pPr>
            <a:lvl5pPr lvl="4" rtl="0">
              <a:spcBef>
                <a:spcPts val="0"/>
              </a:spcBef>
              <a:spcAft>
                <a:spcPts val="0"/>
              </a:spcAft>
              <a:buClr>
                <a:schemeClr val="lt1"/>
              </a:buClr>
              <a:buSzPts val="1100"/>
              <a:buNone/>
              <a:defRPr b="1" sz="1100">
                <a:solidFill>
                  <a:schemeClr val="lt1"/>
                </a:solidFill>
              </a:defRPr>
            </a:lvl5pPr>
            <a:lvl6pPr lvl="5" rtl="0">
              <a:spcBef>
                <a:spcPts val="0"/>
              </a:spcBef>
              <a:spcAft>
                <a:spcPts val="0"/>
              </a:spcAft>
              <a:buClr>
                <a:schemeClr val="lt1"/>
              </a:buClr>
              <a:buSzPts val="1100"/>
              <a:buNone/>
              <a:defRPr b="1" sz="1100">
                <a:solidFill>
                  <a:schemeClr val="lt1"/>
                </a:solidFill>
              </a:defRPr>
            </a:lvl6pPr>
            <a:lvl7pPr lvl="6" rtl="0">
              <a:spcBef>
                <a:spcPts val="0"/>
              </a:spcBef>
              <a:spcAft>
                <a:spcPts val="0"/>
              </a:spcAft>
              <a:buClr>
                <a:schemeClr val="lt1"/>
              </a:buClr>
              <a:buSzPts val="1100"/>
              <a:buNone/>
              <a:defRPr b="1" sz="1100">
                <a:solidFill>
                  <a:schemeClr val="lt1"/>
                </a:solidFill>
              </a:defRPr>
            </a:lvl7pPr>
            <a:lvl8pPr lvl="7" rtl="0">
              <a:spcBef>
                <a:spcPts val="0"/>
              </a:spcBef>
              <a:spcAft>
                <a:spcPts val="0"/>
              </a:spcAft>
              <a:buClr>
                <a:schemeClr val="lt1"/>
              </a:buClr>
              <a:buSzPts val="1100"/>
              <a:buNone/>
              <a:defRPr b="1" sz="1100">
                <a:solidFill>
                  <a:schemeClr val="lt1"/>
                </a:solidFill>
              </a:defRPr>
            </a:lvl8pPr>
            <a:lvl9pPr lvl="8" rtl="0">
              <a:spcBef>
                <a:spcPts val="0"/>
              </a:spcBef>
              <a:spcAft>
                <a:spcPts val="0"/>
              </a:spcAft>
              <a:buClr>
                <a:schemeClr val="lt1"/>
              </a:buClr>
              <a:buSzPts val="1100"/>
              <a:buNone/>
              <a:defRPr b="1" sz="1100">
                <a:solidFill>
                  <a:schemeClr val="lt1"/>
                </a:solidFill>
              </a:defRPr>
            </a:lvl9pPr>
          </a:lstStyle>
          <a:p/>
        </p:txBody>
      </p:sp>
      <p:grpSp>
        <p:nvGrpSpPr>
          <p:cNvPr id="294" name="Google Shape;294;p69"/>
          <p:cNvGrpSpPr/>
          <p:nvPr/>
        </p:nvGrpSpPr>
        <p:grpSpPr>
          <a:xfrm>
            <a:off x="7882680" y="161506"/>
            <a:ext cx="1105533" cy="142882"/>
            <a:chOff x="8480450" y="6474325"/>
            <a:chExt cx="4598723" cy="594350"/>
          </a:xfrm>
        </p:grpSpPr>
        <p:pic>
          <p:nvPicPr>
            <p:cNvPr id="295" name="Google Shape;295;p69"/>
            <p:cNvPicPr preferRelativeResize="0"/>
            <p:nvPr/>
          </p:nvPicPr>
          <p:blipFill rotWithShape="1">
            <a:blip r:embed="rId3">
              <a:alphaModFix/>
            </a:blip>
            <a:srcRect b="17469" l="17709" r="0" t="11834"/>
            <a:stretch/>
          </p:blipFill>
          <p:spPr>
            <a:xfrm>
              <a:off x="9631098" y="6474325"/>
              <a:ext cx="3448075" cy="594350"/>
            </a:xfrm>
            <a:prstGeom prst="rect">
              <a:avLst/>
            </a:prstGeom>
            <a:noFill/>
            <a:ln>
              <a:noFill/>
            </a:ln>
          </p:spPr>
        </p:pic>
        <p:pic>
          <p:nvPicPr>
            <p:cNvPr id="296" name="Google Shape;296;p69"/>
            <p:cNvPicPr preferRelativeResize="0"/>
            <p:nvPr/>
          </p:nvPicPr>
          <p:blipFill>
            <a:blip r:embed="rId4">
              <a:alphaModFix/>
            </a:blip>
            <a:stretch>
              <a:fillRect/>
            </a:stretch>
          </p:blipFill>
          <p:spPr>
            <a:xfrm>
              <a:off x="8480450" y="6606500"/>
              <a:ext cx="1114650" cy="330000"/>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p:cSld name="TITLE_AND_BODY_6">
    <p:bg>
      <p:bgPr>
        <a:solidFill>
          <a:srgbClr val="FFFFFF"/>
        </a:solidFill>
      </p:bgPr>
    </p:bg>
    <p:spTree>
      <p:nvGrpSpPr>
        <p:cNvPr id="297" name="Shape 297"/>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1" showMasterSp="0">
  <p:cSld name="1_angled white col 1">
    <p:spTree>
      <p:nvGrpSpPr>
        <p:cNvPr id="298" name="Shape 298"/>
        <p:cNvGrpSpPr/>
        <p:nvPr/>
      </p:nvGrpSpPr>
      <p:grpSpPr>
        <a:xfrm>
          <a:off x="0" y="0"/>
          <a:ext cx="0" cy="0"/>
          <a:chOff x="0" y="0"/>
          <a:chExt cx="0" cy="0"/>
        </a:xfrm>
      </p:grpSpPr>
      <p:pic>
        <p:nvPicPr>
          <p:cNvPr id="299" name="Google Shape;299;p71"/>
          <p:cNvPicPr preferRelativeResize="0"/>
          <p:nvPr/>
        </p:nvPicPr>
        <p:blipFill rotWithShape="1">
          <a:blip r:embed="rId2">
            <a:alphaModFix/>
          </a:blip>
          <a:srcRect b="0" l="0" r="0" t="98803"/>
          <a:stretch/>
        </p:blipFill>
        <p:spPr>
          <a:xfrm>
            <a:off x="0" y="5081719"/>
            <a:ext cx="9144000" cy="87074"/>
          </a:xfrm>
          <a:prstGeom prst="rect">
            <a:avLst/>
          </a:prstGeom>
          <a:noFill/>
          <a:ln>
            <a:noFill/>
          </a:ln>
        </p:spPr>
      </p:pic>
      <p:pic>
        <p:nvPicPr>
          <p:cNvPr id="300" name="Google Shape;300;p71"/>
          <p:cNvPicPr preferRelativeResize="0"/>
          <p:nvPr/>
        </p:nvPicPr>
        <p:blipFill rotWithShape="1">
          <a:blip r:embed="rId3">
            <a:alphaModFix/>
          </a:blip>
          <a:srcRect b="0" l="0" r="0" t="0"/>
          <a:stretch/>
        </p:blipFill>
        <p:spPr>
          <a:xfrm>
            <a:off x="8269348" y="127388"/>
            <a:ext cx="697821" cy="1973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BULLETS" showMasterSp="0">
  <p:cSld name="TITLE_AND_BODY_7">
    <p:spTree>
      <p:nvGrpSpPr>
        <p:cNvPr id="301" name="Shape 301"/>
        <p:cNvGrpSpPr/>
        <p:nvPr/>
      </p:nvGrpSpPr>
      <p:grpSpPr>
        <a:xfrm>
          <a:off x="0" y="0"/>
          <a:ext cx="0" cy="0"/>
          <a:chOff x="0" y="0"/>
          <a:chExt cx="0" cy="0"/>
        </a:xfrm>
      </p:grpSpPr>
      <p:sp>
        <p:nvSpPr>
          <p:cNvPr id="302" name="Google Shape;302;p72"/>
          <p:cNvSpPr/>
          <p:nvPr>
            <p:ph idx="2" type="pic"/>
          </p:nvPr>
        </p:nvSpPr>
        <p:spPr>
          <a:xfrm>
            <a:off x="3582738" y="-65169"/>
            <a:ext cx="7838400" cy="5225400"/>
          </a:xfrm>
          <a:prstGeom prst="rect">
            <a:avLst/>
          </a:prstGeom>
          <a:noFill/>
          <a:ln>
            <a:noFill/>
          </a:ln>
        </p:spPr>
      </p:sp>
      <p:sp>
        <p:nvSpPr>
          <p:cNvPr id="303" name="Google Shape;303;p72"/>
          <p:cNvSpPr/>
          <p:nvPr/>
        </p:nvSpPr>
        <p:spPr>
          <a:xfrm>
            <a:off x="501" y="-7537"/>
            <a:ext cx="9143100" cy="96900"/>
          </a:xfrm>
          <a:prstGeom prst="rect">
            <a:avLst/>
          </a:prstGeom>
          <a:gradFill>
            <a:gsLst>
              <a:gs pos="0">
                <a:srgbClr val="5F1AE5"/>
              </a:gs>
              <a:gs pos="30790">
                <a:srgbClr val="0768DD"/>
              </a:gs>
              <a:gs pos="66159">
                <a:srgbClr val="00B4EF"/>
              </a:gs>
              <a:gs pos="100000">
                <a:srgbClr val="21DBAA"/>
              </a:gs>
            </a:gsLst>
            <a:lin ang="10800025" scaled="0"/>
          </a:grad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900"/>
              <a:buFont typeface="Arial"/>
              <a:buNone/>
            </a:pPr>
            <a:r>
              <a:t/>
            </a:r>
            <a:endParaRPr b="0" i="0" sz="900" u="none" cap="none" strike="noStrike">
              <a:solidFill>
                <a:srgbClr val="5E5E5E"/>
              </a:solidFill>
              <a:latin typeface="Helvetica Neue"/>
              <a:ea typeface="Helvetica Neue"/>
              <a:cs typeface="Helvetica Neue"/>
              <a:sym typeface="Helvetica Neue"/>
            </a:endParaRPr>
          </a:p>
        </p:txBody>
      </p:sp>
      <p:sp>
        <p:nvSpPr>
          <p:cNvPr id="304" name="Google Shape;304;p72"/>
          <p:cNvSpPr txBox="1"/>
          <p:nvPr>
            <p:ph idx="1" type="body"/>
          </p:nvPr>
        </p:nvSpPr>
        <p:spPr>
          <a:xfrm>
            <a:off x="516014" y="2347341"/>
            <a:ext cx="4357500" cy="2167200"/>
          </a:xfrm>
          <a:prstGeom prst="rect">
            <a:avLst/>
          </a:prstGeom>
          <a:noFill/>
          <a:ln>
            <a:noFill/>
          </a:ln>
        </p:spPr>
        <p:txBody>
          <a:bodyPr anchorCtr="0" anchor="b" bIns="19050" lIns="19050" spcFirstLastPara="1" rIns="19050" wrap="square" tIns="19050">
            <a:spAutoFit/>
          </a:bodyPr>
          <a:lstStyle>
            <a:lvl1pPr indent="-273050" lvl="0" marL="457200" rtl="0" algn="l">
              <a:lnSpc>
                <a:spcPct val="100000"/>
              </a:lnSpc>
              <a:spcBef>
                <a:spcPts val="0"/>
              </a:spcBef>
              <a:spcAft>
                <a:spcPts val="0"/>
              </a:spcAft>
              <a:buClr>
                <a:srgbClr val="000000"/>
              </a:buClr>
              <a:buSzPts val="700"/>
              <a:buChar char="●"/>
              <a:defRPr sz="500"/>
            </a:lvl1pPr>
            <a:lvl2pPr indent="-273050" lvl="1" marL="914400" rtl="0" algn="l">
              <a:lnSpc>
                <a:spcPct val="100000"/>
              </a:lnSpc>
              <a:spcBef>
                <a:spcPts val="0"/>
              </a:spcBef>
              <a:spcAft>
                <a:spcPts val="0"/>
              </a:spcAft>
              <a:buClr>
                <a:srgbClr val="000000"/>
              </a:buClr>
              <a:buSzPts val="700"/>
              <a:buChar char="○"/>
              <a:defRPr sz="500"/>
            </a:lvl2pPr>
            <a:lvl3pPr indent="-273050" lvl="2" marL="1371600" rtl="0" algn="l">
              <a:lnSpc>
                <a:spcPct val="100000"/>
              </a:lnSpc>
              <a:spcBef>
                <a:spcPts val="0"/>
              </a:spcBef>
              <a:spcAft>
                <a:spcPts val="0"/>
              </a:spcAft>
              <a:buClr>
                <a:srgbClr val="000000"/>
              </a:buClr>
              <a:buSzPts val="700"/>
              <a:buChar char="■"/>
              <a:defRPr sz="500"/>
            </a:lvl3pPr>
            <a:lvl4pPr indent="-273050" lvl="3" marL="1828800" rtl="0" algn="l">
              <a:lnSpc>
                <a:spcPct val="100000"/>
              </a:lnSpc>
              <a:spcBef>
                <a:spcPts val="0"/>
              </a:spcBef>
              <a:spcAft>
                <a:spcPts val="0"/>
              </a:spcAft>
              <a:buClr>
                <a:srgbClr val="000000"/>
              </a:buClr>
              <a:buSzPts val="700"/>
              <a:buChar char="●"/>
              <a:defRPr sz="500"/>
            </a:lvl4pPr>
            <a:lvl5pPr indent="-273050" lvl="4" marL="2286000" rtl="0" algn="l">
              <a:lnSpc>
                <a:spcPct val="100000"/>
              </a:lnSpc>
              <a:spcBef>
                <a:spcPts val="0"/>
              </a:spcBef>
              <a:spcAft>
                <a:spcPts val="0"/>
              </a:spcAft>
              <a:buClr>
                <a:srgbClr val="000000"/>
              </a:buClr>
              <a:buSzPts val="700"/>
              <a:buChar char="○"/>
              <a:defRPr sz="500"/>
            </a:lvl5pPr>
            <a:lvl6pPr indent="-273050" lvl="5" marL="2743200" rtl="0" algn="l">
              <a:lnSpc>
                <a:spcPct val="100000"/>
              </a:lnSpc>
              <a:spcBef>
                <a:spcPts val="0"/>
              </a:spcBef>
              <a:spcAft>
                <a:spcPts val="0"/>
              </a:spcAft>
              <a:buClr>
                <a:srgbClr val="000000"/>
              </a:buClr>
              <a:buSzPts val="700"/>
              <a:buChar char="■"/>
              <a:defRPr sz="500"/>
            </a:lvl6pPr>
            <a:lvl7pPr indent="-273050" lvl="6" marL="3200400" rtl="0" algn="l">
              <a:lnSpc>
                <a:spcPct val="100000"/>
              </a:lnSpc>
              <a:spcBef>
                <a:spcPts val="0"/>
              </a:spcBef>
              <a:spcAft>
                <a:spcPts val="0"/>
              </a:spcAft>
              <a:buClr>
                <a:srgbClr val="000000"/>
              </a:buClr>
              <a:buSzPts val="700"/>
              <a:buChar char="●"/>
              <a:defRPr sz="500"/>
            </a:lvl7pPr>
            <a:lvl8pPr indent="-273050" lvl="7" marL="3657600" rtl="0" algn="l">
              <a:lnSpc>
                <a:spcPct val="100000"/>
              </a:lnSpc>
              <a:spcBef>
                <a:spcPts val="0"/>
              </a:spcBef>
              <a:spcAft>
                <a:spcPts val="0"/>
              </a:spcAft>
              <a:buClr>
                <a:srgbClr val="000000"/>
              </a:buClr>
              <a:buSzPts val="700"/>
              <a:buChar char="○"/>
              <a:defRPr sz="500"/>
            </a:lvl8pPr>
            <a:lvl9pPr indent="-273050" lvl="8" marL="4114800" rtl="0" algn="l">
              <a:lnSpc>
                <a:spcPct val="100000"/>
              </a:lnSpc>
              <a:spcBef>
                <a:spcPts val="0"/>
              </a:spcBef>
              <a:spcAft>
                <a:spcPts val="0"/>
              </a:spcAft>
              <a:buClr>
                <a:srgbClr val="000000"/>
              </a:buClr>
              <a:buSzPts val="700"/>
              <a:buChar char="■"/>
              <a:defRPr sz="500"/>
            </a:lvl9pPr>
          </a:lstStyle>
          <a:p/>
        </p:txBody>
      </p:sp>
      <p:sp>
        <p:nvSpPr>
          <p:cNvPr id="305" name="Google Shape;305;p72"/>
          <p:cNvSpPr/>
          <p:nvPr>
            <p:ph idx="3" type="pic"/>
          </p:nvPr>
        </p:nvSpPr>
        <p:spPr>
          <a:xfrm>
            <a:off x="8159028" y="255144"/>
            <a:ext cx="824100" cy="234600"/>
          </a:xfrm>
          <a:prstGeom prst="rect">
            <a:avLst/>
          </a:prstGeom>
          <a:noFill/>
          <a:ln>
            <a:noFill/>
          </a:ln>
        </p:spPr>
      </p:sp>
      <p:sp>
        <p:nvSpPr>
          <p:cNvPr id="306" name="Google Shape;306;p72"/>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1000">
              <a:solidFill>
                <a:schemeClr val="tx1"/>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7" name="Shape 307"/>
        <p:cNvGrpSpPr/>
        <p:nvPr/>
      </p:nvGrpSpPr>
      <p:grpSpPr>
        <a:xfrm>
          <a:off x="0" y="0"/>
          <a:ext cx="0" cy="0"/>
          <a:chOff x="0" y="0"/>
          <a:chExt cx="0" cy="0"/>
        </a:xfrm>
      </p:grpSpPr>
      <p:sp>
        <p:nvSpPr>
          <p:cNvPr id="308" name="Google Shape;308;p7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09" name="Google Shape;309;p73"/>
          <p:cNvSpPr txBox="1"/>
          <p:nvPr>
            <p:ph idx="1" type="body"/>
          </p:nvPr>
        </p:nvSpPr>
        <p:spPr>
          <a:xfrm>
            <a:off x="3117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0" name="Google Shape;310;p73"/>
          <p:cNvSpPr txBox="1"/>
          <p:nvPr>
            <p:ph idx="2" type="body"/>
          </p:nvPr>
        </p:nvSpPr>
        <p:spPr>
          <a:xfrm>
            <a:off x="48324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1" name="Google Shape;311;p73"/>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8_2">
    <p:spTree>
      <p:nvGrpSpPr>
        <p:cNvPr id="312" name="Shape 312"/>
        <p:cNvGrpSpPr/>
        <p:nvPr/>
      </p:nvGrpSpPr>
      <p:grpSpPr>
        <a:xfrm>
          <a:off x="0" y="0"/>
          <a:ext cx="0" cy="0"/>
          <a:chOff x="0" y="0"/>
          <a:chExt cx="0" cy="0"/>
        </a:xfrm>
      </p:grpSpPr>
      <p:sp>
        <p:nvSpPr>
          <p:cNvPr id="313" name="Google Shape;313;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latin typeface="Roboto"/>
                <a:ea typeface="Roboto"/>
                <a:cs typeface="Roboto"/>
                <a:sym typeface="Roboto"/>
              </a:defRPr>
            </a:lvl1pPr>
            <a:lvl2pPr lvl="1" rtl="0">
              <a:spcBef>
                <a:spcPts val="0"/>
              </a:spcBef>
              <a:spcAft>
                <a:spcPts val="0"/>
              </a:spcAft>
              <a:buNone/>
              <a:defRPr b="1">
                <a:latin typeface="Roboto"/>
                <a:ea typeface="Roboto"/>
                <a:cs typeface="Roboto"/>
                <a:sym typeface="Roboto"/>
              </a:defRPr>
            </a:lvl2pPr>
            <a:lvl3pPr lvl="2" rtl="0">
              <a:spcBef>
                <a:spcPts val="0"/>
              </a:spcBef>
              <a:spcAft>
                <a:spcPts val="0"/>
              </a:spcAft>
              <a:buNone/>
              <a:defRPr b="1">
                <a:latin typeface="Roboto"/>
                <a:ea typeface="Roboto"/>
                <a:cs typeface="Roboto"/>
                <a:sym typeface="Roboto"/>
              </a:defRPr>
            </a:lvl3pPr>
            <a:lvl4pPr lvl="3" rtl="0">
              <a:spcBef>
                <a:spcPts val="0"/>
              </a:spcBef>
              <a:spcAft>
                <a:spcPts val="0"/>
              </a:spcAft>
              <a:buNone/>
              <a:defRPr b="1">
                <a:latin typeface="Roboto"/>
                <a:ea typeface="Roboto"/>
                <a:cs typeface="Roboto"/>
                <a:sym typeface="Roboto"/>
              </a:defRPr>
            </a:lvl4pPr>
            <a:lvl5pPr lvl="4" rtl="0">
              <a:spcBef>
                <a:spcPts val="0"/>
              </a:spcBef>
              <a:spcAft>
                <a:spcPts val="0"/>
              </a:spcAft>
              <a:buNone/>
              <a:defRPr b="1">
                <a:latin typeface="Roboto"/>
                <a:ea typeface="Roboto"/>
                <a:cs typeface="Roboto"/>
                <a:sym typeface="Roboto"/>
              </a:defRPr>
            </a:lvl5pPr>
            <a:lvl6pPr lvl="5" rtl="0">
              <a:spcBef>
                <a:spcPts val="0"/>
              </a:spcBef>
              <a:spcAft>
                <a:spcPts val="0"/>
              </a:spcAft>
              <a:buNone/>
              <a:defRPr b="1">
                <a:latin typeface="Roboto"/>
                <a:ea typeface="Roboto"/>
                <a:cs typeface="Roboto"/>
                <a:sym typeface="Roboto"/>
              </a:defRPr>
            </a:lvl6pPr>
            <a:lvl7pPr lvl="6" rtl="0">
              <a:spcBef>
                <a:spcPts val="0"/>
              </a:spcBef>
              <a:spcAft>
                <a:spcPts val="0"/>
              </a:spcAft>
              <a:buNone/>
              <a:defRPr b="1">
                <a:latin typeface="Roboto"/>
                <a:ea typeface="Roboto"/>
                <a:cs typeface="Roboto"/>
                <a:sym typeface="Roboto"/>
              </a:defRPr>
            </a:lvl7pPr>
            <a:lvl8pPr lvl="7" rtl="0">
              <a:spcBef>
                <a:spcPts val="0"/>
              </a:spcBef>
              <a:spcAft>
                <a:spcPts val="0"/>
              </a:spcAft>
              <a:buNone/>
              <a:defRPr b="1">
                <a:latin typeface="Roboto"/>
                <a:ea typeface="Roboto"/>
                <a:cs typeface="Roboto"/>
                <a:sym typeface="Roboto"/>
              </a:defRPr>
            </a:lvl8pPr>
            <a:lvl9pPr lvl="8" rtl="0">
              <a:spcBef>
                <a:spcPts val="0"/>
              </a:spcBef>
              <a:spcAft>
                <a:spcPts val="0"/>
              </a:spcAft>
              <a:buNone/>
              <a:defRPr b="1">
                <a:latin typeface="Roboto"/>
                <a:ea typeface="Roboto"/>
                <a:cs typeface="Roboto"/>
                <a:sym typeface="Roboto"/>
              </a:defRPr>
            </a:lvl9pPr>
          </a:lstStyle>
          <a:p/>
        </p:txBody>
      </p:sp>
      <p:pic>
        <p:nvPicPr>
          <p:cNvPr id="314" name="Google Shape;314;p74"/>
          <p:cNvPicPr preferRelativeResize="0"/>
          <p:nvPr/>
        </p:nvPicPr>
        <p:blipFill>
          <a:blip r:embed="rId2">
            <a:alphaModFix/>
          </a:blip>
          <a:stretch>
            <a:fillRect/>
          </a:stretch>
        </p:blipFill>
        <p:spPr>
          <a:xfrm>
            <a:off x="8229600" y="164592"/>
            <a:ext cx="749808" cy="215570"/>
          </a:xfrm>
          <a:prstGeom prst="rect">
            <a:avLst/>
          </a:prstGeom>
          <a:noFill/>
          <a:ln>
            <a:noFill/>
          </a:ln>
        </p:spPr>
      </p:pic>
      <p:sp>
        <p:nvSpPr>
          <p:cNvPr id="315" name="Google Shape;315;p74"/>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74"/>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_2">
  <p:cSld name="TITLE_1_2">
    <p:spTree>
      <p:nvGrpSpPr>
        <p:cNvPr id="317" name="Shape 317"/>
        <p:cNvGrpSpPr/>
        <p:nvPr/>
      </p:nvGrpSpPr>
      <p:grpSpPr>
        <a:xfrm>
          <a:off x="0" y="0"/>
          <a:ext cx="0" cy="0"/>
          <a:chOff x="0" y="0"/>
          <a:chExt cx="0" cy="0"/>
        </a:xfrm>
      </p:grpSpPr>
      <p:sp>
        <p:nvSpPr>
          <p:cNvPr id="318" name="Google Shape;318;p7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19" name="Google Shape;319;p75"/>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0" name="Google Shape;320;p75"/>
          <p:cNvSpPr txBox="1"/>
          <p:nvPr>
            <p:ph idx="12" type="sldNum"/>
          </p:nvPr>
        </p:nvSpPr>
        <p:spPr>
          <a:xfrm>
            <a:off x="8472458" y="4663217"/>
            <a:ext cx="548700" cy="393600"/>
          </a:xfrm>
          <a:prstGeom prst="rect">
            <a:avLst/>
          </a:prstGeom>
        </p:spPr>
        <p:txBody>
          <a:bodyPr anchorCtr="0" anchor="t" bIns="68575" lIns="68575" spcFirstLastPara="1" rIns="68575" wrap="square" tIns="685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altrics XM - Bottom Bar">
  <p:cSld name="CUSTOM_8_3">
    <p:spTree>
      <p:nvGrpSpPr>
        <p:cNvPr id="321" name="Shape 321"/>
        <p:cNvGrpSpPr/>
        <p:nvPr/>
      </p:nvGrpSpPr>
      <p:grpSpPr>
        <a:xfrm>
          <a:off x="0" y="0"/>
          <a:ext cx="0" cy="0"/>
          <a:chOff x="0" y="0"/>
          <a:chExt cx="0" cy="0"/>
        </a:xfrm>
      </p:grpSpPr>
      <p:sp>
        <p:nvSpPr>
          <p:cNvPr id="322" name="Google Shape;322;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a:lvl1pPr>
            <a:lvl2pPr lvl="1" rtl="0">
              <a:spcBef>
                <a:spcPts val="0"/>
              </a:spcBef>
              <a:spcAft>
                <a:spcPts val="0"/>
              </a:spcAft>
              <a:buNone/>
              <a:defRPr b="1">
                <a:latin typeface="Roboto"/>
                <a:ea typeface="Roboto"/>
                <a:cs typeface="Roboto"/>
                <a:sym typeface="Roboto"/>
              </a:defRPr>
            </a:lvl2pPr>
            <a:lvl3pPr lvl="2" rtl="0">
              <a:spcBef>
                <a:spcPts val="0"/>
              </a:spcBef>
              <a:spcAft>
                <a:spcPts val="0"/>
              </a:spcAft>
              <a:buNone/>
              <a:defRPr b="1">
                <a:latin typeface="Roboto"/>
                <a:ea typeface="Roboto"/>
                <a:cs typeface="Roboto"/>
                <a:sym typeface="Roboto"/>
              </a:defRPr>
            </a:lvl3pPr>
            <a:lvl4pPr lvl="3" rtl="0">
              <a:spcBef>
                <a:spcPts val="0"/>
              </a:spcBef>
              <a:spcAft>
                <a:spcPts val="0"/>
              </a:spcAft>
              <a:buNone/>
              <a:defRPr b="1">
                <a:latin typeface="Roboto"/>
                <a:ea typeface="Roboto"/>
                <a:cs typeface="Roboto"/>
                <a:sym typeface="Roboto"/>
              </a:defRPr>
            </a:lvl4pPr>
            <a:lvl5pPr lvl="4" rtl="0">
              <a:spcBef>
                <a:spcPts val="0"/>
              </a:spcBef>
              <a:spcAft>
                <a:spcPts val="0"/>
              </a:spcAft>
              <a:buNone/>
              <a:defRPr b="1">
                <a:latin typeface="Roboto"/>
                <a:ea typeface="Roboto"/>
                <a:cs typeface="Roboto"/>
                <a:sym typeface="Roboto"/>
              </a:defRPr>
            </a:lvl5pPr>
            <a:lvl6pPr lvl="5" rtl="0">
              <a:spcBef>
                <a:spcPts val="0"/>
              </a:spcBef>
              <a:spcAft>
                <a:spcPts val="0"/>
              </a:spcAft>
              <a:buNone/>
              <a:defRPr b="1">
                <a:latin typeface="Roboto"/>
                <a:ea typeface="Roboto"/>
                <a:cs typeface="Roboto"/>
                <a:sym typeface="Roboto"/>
              </a:defRPr>
            </a:lvl6pPr>
            <a:lvl7pPr lvl="6" rtl="0">
              <a:spcBef>
                <a:spcPts val="0"/>
              </a:spcBef>
              <a:spcAft>
                <a:spcPts val="0"/>
              </a:spcAft>
              <a:buNone/>
              <a:defRPr b="1">
                <a:latin typeface="Roboto"/>
                <a:ea typeface="Roboto"/>
                <a:cs typeface="Roboto"/>
                <a:sym typeface="Roboto"/>
              </a:defRPr>
            </a:lvl7pPr>
            <a:lvl8pPr lvl="7" rtl="0">
              <a:spcBef>
                <a:spcPts val="0"/>
              </a:spcBef>
              <a:spcAft>
                <a:spcPts val="0"/>
              </a:spcAft>
              <a:buNone/>
              <a:defRPr b="1">
                <a:latin typeface="Roboto"/>
                <a:ea typeface="Roboto"/>
                <a:cs typeface="Roboto"/>
                <a:sym typeface="Roboto"/>
              </a:defRPr>
            </a:lvl8pPr>
            <a:lvl9pPr lvl="8" rtl="0">
              <a:spcBef>
                <a:spcPts val="0"/>
              </a:spcBef>
              <a:spcAft>
                <a:spcPts val="0"/>
              </a:spcAft>
              <a:buNone/>
              <a:defRPr b="1">
                <a:latin typeface="Roboto"/>
                <a:ea typeface="Roboto"/>
                <a:cs typeface="Roboto"/>
                <a:sym typeface="Roboto"/>
              </a:defRPr>
            </a:lvl9pPr>
          </a:lstStyle>
          <a:p/>
        </p:txBody>
      </p:sp>
      <p:pic>
        <p:nvPicPr>
          <p:cNvPr id="323" name="Google Shape;323;p76"/>
          <p:cNvPicPr preferRelativeResize="0"/>
          <p:nvPr/>
        </p:nvPicPr>
        <p:blipFill>
          <a:blip r:embed="rId2">
            <a:alphaModFix/>
          </a:blip>
          <a:stretch>
            <a:fillRect/>
          </a:stretch>
        </p:blipFill>
        <p:spPr>
          <a:xfrm>
            <a:off x="8229600" y="164592"/>
            <a:ext cx="749808" cy="215570"/>
          </a:xfrm>
          <a:prstGeom prst="rect">
            <a:avLst/>
          </a:prstGeom>
          <a:noFill/>
          <a:ln>
            <a:noFill/>
          </a:ln>
        </p:spPr>
      </p:pic>
      <p:sp>
        <p:nvSpPr>
          <p:cNvPr id="324" name="Google Shape;324;p76"/>
          <p:cNvSpPr/>
          <p:nvPr/>
        </p:nvSpPr>
        <p:spPr>
          <a:xfrm>
            <a:off x="-40350" y="5032500"/>
            <a:ext cx="9228300" cy="1716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76"/>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1 1" showMasterSp="0">
  <p:cSld name="1_angled white col_1_1">
    <p:spTree>
      <p:nvGrpSpPr>
        <p:cNvPr id="326" name="Shape 326"/>
        <p:cNvGrpSpPr/>
        <p:nvPr/>
      </p:nvGrpSpPr>
      <p:grpSpPr>
        <a:xfrm>
          <a:off x="0" y="0"/>
          <a:ext cx="0" cy="0"/>
          <a:chOff x="0" y="0"/>
          <a:chExt cx="0" cy="0"/>
        </a:xfrm>
      </p:grpSpPr>
      <p:pic>
        <p:nvPicPr>
          <p:cNvPr id="327" name="Google Shape;327;p77"/>
          <p:cNvPicPr preferRelativeResize="0"/>
          <p:nvPr/>
        </p:nvPicPr>
        <p:blipFill rotWithShape="1">
          <a:blip r:embed="rId2">
            <a:alphaModFix/>
          </a:blip>
          <a:srcRect b="0" l="0" r="0" t="98804"/>
          <a:stretch/>
        </p:blipFill>
        <p:spPr>
          <a:xfrm>
            <a:off x="0" y="5081719"/>
            <a:ext cx="9144002" cy="87075"/>
          </a:xfrm>
          <a:prstGeom prst="rect">
            <a:avLst/>
          </a:prstGeom>
          <a:noFill/>
          <a:ln>
            <a:noFill/>
          </a:ln>
        </p:spPr>
      </p:pic>
      <p:pic>
        <p:nvPicPr>
          <p:cNvPr id="328" name="Google Shape;328;p77"/>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ives_Numbers">
  <p:cSld name="CAPTION_ONLY_1">
    <p:spTree>
      <p:nvGrpSpPr>
        <p:cNvPr id="329" name="Shape 329"/>
        <p:cNvGrpSpPr/>
        <p:nvPr/>
      </p:nvGrpSpPr>
      <p:grpSpPr>
        <a:xfrm>
          <a:off x="0" y="0"/>
          <a:ext cx="0" cy="0"/>
          <a:chOff x="0" y="0"/>
          <a:chExt cx="0" cy="0"/>
        </a:xfrm>
      </p:grpSpPr>
      <p:pic>
        <p:nvPicPr>
          <p:cNvPr id="330" name="Google Shape;330;p78"/>
          <p:cNvPicPr preferRelativeResize="0"/>
          <p:nvPr/>
        </p:nvPicPr>
        <p:blipFill>
          <a:blip r:embed="rId2">
            <a:alphaModFix/>
          </a:blip>
          <a:stretch>
            <a:fillRect/>
          </a:stretch>
        </p:blipFill>
        <p:spPr>
          <a:xfrm>
            <a:off x="0" y="5069850"/>
            <a:ext cx="9144000" cy="76190"/>
          </a:xfrm>
          <a:prstGeom prst="rect">
            <a:avLst/>
          </a:prstGeom>
          <a:noFill/>
          <a:ln>
            <a:noFill/>
          </a:ln>
        </p:spPr>
      </p:pic>
      <p:pic>
        <p:nvPicPr>
          <p:cNvPr id="331" name="Google Shape;331;p78"/>
          <p:cNvPicPr preferRelativeResize="0"/>
          <p:nvPr/>
        </p:nvPicPr>
        <p:blipFill>
          <a:blip r:embed="rId3">
            <a:alphaModFix/>
          </a:blip>
          <a:stretch>
            <a:fillRect/>
          </a:stretch>
        </p:blipFill>
        <p:spPr>
          <a:xfrm>
            <a:off x="8229600" y="164592"/>
            <a:ext cx="749808" cy="215570"/>
          </a:xfrm>
          <a:prstGeom prst="rect">
            <a:avLst/>
          </a:prstGeom>
          <a:noFill/>
          <a:ln>
            <a:noFill/>
          </a:ln>
        </p:spPr>
      </p:pic>
      <p:sp>
        <p:nvSpPr>
          <p:cNvPr id="332" name="Google Shape;332;p78"/>
          <p:cNvSpPr txBox="1"/>
          <p:nvPr>
            <p:ph type="title"/>
          </p:nvPr>
        </p:nvSpPr>
        <p:spPr>
          <a:xfrm>
            <a:off x="777425" y="1232400"/>
            <a:ext cx="2815800" cy="74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a:latin typeface="Roboto Medium"/>
                <a:ea typeface="Roboto Medium"/>
                <a:cs typeface="Roboto Medium"/>
                <a:sym typeface="Roboto Medium"/>
              </a:defRPr>
            </a:lvl1pPr>
            <a:lvl2pPr lvl="1" rtl="0">
              <a:spcBef>
                <a:spcPts val="0"/>
              </a:spcBef>
              <a:spcAft>
                <a:spcPts val="0"/>
              </a:spcAft>
              <a:buNone/>
              <a:defRPr>
                <a:latin typeface="Roboto Medium"/>
                <a:ea typeface="Roboto Medium"/>
                <a:cs typeface="Roboto Medium"/>
                <a:sym typeface="Roboto Medium"/>
              </a:defRPr>
            </a:lvl2pPr>
            <a:lvl3pPr lvl="2" rtl="0">
              <a:spcBef>
                <a:spcPts val="0"/>
              </a:spcBef>
              <a:spcAft>
                <a:spcPts val="0"/>
              </a:spcAft>
              <a:buNone/>
              <a:defRPr>
                <a:latin typeface="Roboto Medium"/>
                <a:ea typeface="Roboto Medium"/>
                <a:cs typeface="Roboto Medium"/>
                <a:sym typeface="Roboto Medium"/>
              </a:defRPr>
            </a:lvl3pPr>
            <a:lvl4pPr lvl="3" rtl="0">
              <a:spcBef>
                <a:spcPts val="0"/>
              </a:spcBef>
              <a:spcAft>
                <a:spcPts val="0"/>
              </a:spcAft>
              <a:buNone/>
              <a:defRPr>
                <a:latin typeface="Roboto Medium"/>
                <a:ea typeface="Roboto Medium"/>
                <a:cs typeface="Roboto Medium"/>
                <a:sym typeface="Roboto Medium"/>
              </a:defRPr>
            </a:lvl4pPr>
            <a:lvl5pPr lvl="4" rtl="0">
              <a:spcBef>
                <a:spcPts val="0"/>
              </a:spcBef>
              <a:spcAft>
                <a:spcPts val="0"/>
              </a:spcAft>
              <a:buNone/>
              <a:defRPr>
                <a:latin typeface="Roboto Medium"/>
                <a:ea typeface="Roboto Medium"/>
                <a:cs typeface="Roboto Medium"/>
                <a:sym typeface="Roboto Medium"/>
              </a:defRPr>
            </a:lvl5pPr>
            <a:lvl6pPr lvl="5" rtl="0">
              <a:spcBef>
                <a:spcPts val="0"/>
              </a:spcBef>
              <a:spcAft>
                <a:spcPts val="0"/>
              </a:spcAft>
              <a:buNone/>
              <a:defRPr>
                <a:latin typeface="Roboto Medium"/>
                <a:ea typeface="Roboto Medium"/>
                <a:cs typeface="Roboto Medium"/>
                <a:sym typeface="Roboto Medium"/>
              </a:defRPr>
            </a:lvl6pPr>
            <a:lvl7pPr lvl="6" rtl="0">
              <a:spcBef>
                <a:spcPts val="0"/>
              </a:spcBef>
              <a:spcAft>
                <a:spcPts val="0"/>
              </a:spcAft>
              <a:buNone/>
              <a:defRPr>
                <a:latin typeface="Roboto Medium"/>
                <a:ea typeface="Roboto Medium"/>
                <a:cs typeface="Roboto Medium"/>
                <a:sym typeface="Roboto Medium"/>
              </a:defRPr>
            </a:lvl7pPr>
            <a:lvl8pPr lvl="7" rtl="0">
              <a:spcBef>
                <a:spcPts val="0"/>
              </a:spcBef>
              <a:spcAft>
                <a:spcPts val="0"/>
              </a:spcAft>
              <a:buNone/>
              <a:defRPr>
                <a:latin typeface="Roboto Medium"/>
                <a:ea typeface="Roboto Medium"/>
                <a:cs typeface="Roboto Medium"/>
                <a:sym typeface="Roboto Medium"/>
              </a:defRPr>
            </a:lvl8pPr>
            <a:lvl9pPr lvl="8" rtl="0">
              <a:spcBef>
                <a:spcPts val="0"/>
              </a:spcBef>
              <a:spcAft>
                <a:spcPts val="0"/>
              </a:spcAft>
              <a:buNone/>
              <a:defRPr>
                <a:latin typeface="Roboto Medium"/>
                <a:ea typeface="Roboto Medium"/>
                <a:cs typeface="Roboto Medium"/>
                <a:sym typeface="Roboto Medium"/>
              </a:defRPr>
            </a:lvl9pPr>
          </a:lstStyle>
          <a:p/>
        </p:txBody>
      </p:sp>
      <p:sp>
        <p:nvSpPr>
          <p:cNvPr id="333" name="Google Shape;333;p78"/>
          <p:cNvSpPr txBox="1"/>
          <p:nvPr/>
        </p:nvSpPr>
        <p:spPr>
          <a:xfrm>
            <a:off x="3593225" y="1282850"/>
            <a:ext cx="3735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Black"/>
                <a:ea typeface="Roboto Black"/>
                <a:cs typeface="Roboto Black"/>
                <a:sym typeface="Roboto Black"/>
              </a:rPr>
              <a:t>1</a:t>
            </a:r>
            <a:endParaRPr sz="1800">
              <a:latin typeface="Roboto Black"/>
              <a:ea typeface="Roboto Black"/>
              <a:cs typeface="Roboto Black"/>
              <a:sym typeface="Roboto Black"/>
            </a:endParaRPr>
          </a:p>
        </p:txBody>
      </p:sp>
      <p:sp>
        <p:nvSpPr>
          <p:cNvPr id="334" name="Google Shape;334;p78"/>
          <p:cNvSpPr txBox="1"/>
          <p:nvPr/>
        </p:nvSpPr>
        <p:spPr>
          <a:xfrm>
            <a:off x="3593225" y="1788500"/>
            <a:ext cx="3735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Black"/>
                <a:ea typeface="Roboto Black"/>
                <a:cs typeface="Roboto Black"/>
                <a:sym typeface="Roboto Black"/>
              </a:rPr>
              <a:t>2</a:t>
            </a:r>
            <a:endParaRPr sz="1800">
              <a:latin typeface="Roboto Black"/>
              <a:ea typeface="Roboto Black"/>
              <a:cs typeface="Roboto Black"/>
              <a:sym typeface="Roboto Black"/>
            </a:endParaRPr>
          </a:p>
        </p:txBody>
      </p:sp>
      <p:sp>
        <p:nvSpPr>
          <p:cNvPr id="335" name="Google Shape;335;p78"/>
          <p:cNvSpPr txBox="1"/>
          <p:nvPr/>
        </p:nvSpPr>
        <p:spPr>
          <a:xfrm>
            <a:off x="3593225" y="2294150"/>
            <a:ext cx="3735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Black"/>
                <a:ea typeface="Roboto Black"/>
                <a:cs typeface="Roboto Black"/>
                <a:sym typeface="Roboto Black"/>
              </a:rPr>
              <a:t>3</a:t>
            </a:r>
            <a:endParaRPr sz="1800">
              <a:latin typeface="Roboto Black"/>
              <a:ea typeface="Roboto Black"/>
              <a:cs typeface="Roboto Black"/>
              <a:sym typeface="Roboto Black"/>
            </a:endParaRPr>
          </a:p>
        </p:txBody>
      </p:sp>
      <p:sp>
        <p:nvSpPr>
          <p:cNvPr id="336" name="Google Shape;336;p78"/>
          <p:cNvSpPr txBox="1"/>
          <p:nvPr/>
        </p:nvSpPr>
        <p:spPr>
          <a:xfrm>
            <a:off x="3593225" y="2799800"/>
            <a:ext cx="3735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Black"/>
                <a:ea typeface="Roboto Black"/>
                <a:cs typeface="Roboto Black"/>
                <a:sym typeface="Roboto Black"/>
              </a:rPr>
              <a:t>4</a:t>
            </a:r>
            <a:endParaRPr sz="1800">
              <a:latin typeface="Roboto Black"/>
              <a:ea typeface="Roboto Black"/>
              <a:cs typeface="Roboto Black"/>
              <a:sym typeface="Roboto Black"/>
            </a:endParaRPr>
          </a:p>
        </p:txBody>
      </p:sp>
      <p:sp>
        <p:nvSpPr>
          <p:cNvPr id="337" name="Google Shape;337;p78"/>
          <p:cNvSpPr txBox="1"/>
          <p:nvPr/>
        </p:nvSpPr>
        <p:spPr>
          <a:xfrm>
            <a:off x="3593225" y="3305450"/>
            <a:ext cx="3735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Black"/>
                <a:ea typeface="Roboto Black"/>
                <a:cs typeface="Roboto Black"/>
                <a:sym typeface="Roboto Black"/>
              </a:rPr>
              <a:t>5</a:t>
            </a:r>
            <a:endParaRPr sz="1800">
              <a:latin typeface="Roboto Black"/>
              <a:ea typeface="Roboto Black"/>
              <a:cs typeface="Roboto Black"/>
              <a:sym typeface="Roboto Black"/>
            </a:endParaRPr>
          </a:p>
        </p:txBody>
      </p:sp>
      <p:sp>
        <p:nvSpPr>
          <p:cNvPr id="338" name="Google Shape;338;p78"/>
          <p:cNvSpPr txBox="1"/>
          <p:nvPr>
            <p:ph idx="1" type="body"/>
          </p:nvPr>
        </p:nvSpPr>
        <p:spPr>
          <a:xfrm>
            <a:off x="4032504" y="1316736"/>
            <a:ext cx="3603000" cy="215400"/>
          </a:xfrm>
          <a:prstGeom prst="rect">
            <a:avLst/>
          </a:prstGeom>
          <a:noFill/>
          <a:ln>
            <a:noFill/>
          </a:ln>
        </p:spPr>
        <p:txBody>
          <a:bodyPr anchorCtr="0" anchor="t" bIns="91425" lIns="91425" spcFirstLastPara="1" rIns="91425" wrap="square" tIns="91425">
            <a:noAutofit/>
          </a:bodyPr>
          <a:lstStyle>
            <a:lvl1pPr indent="-323850" lvl="0" marL="457200" rtl="0">
              <a:spcBef>
                <a:spcPts val="0"/>
              </a:spcBef>
              <a:spcAft>
                <a:spcPts val="0"/>
              </a:spcAft>
              <a:buSzPts val="1500"/>
              <a:buFont typeface="Roboto Light"/>
              <a:buChar char="●"/>
              <a:defRPr sz="1500">
                <a:latin typeface="Roboto Light"/>
                <a:ea typeface="Roboto Light"/>
                <a:cs typeface="Roboto Light"/>
                <a:sym typeface="Roboto Light"/>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9" name="Google Shape;339;p78"/>
          <p:cNvSpPr txBox="1"/>
          <p:nvPr>
            <p:ph idx="2" type="body"/>
          </p:nvPr>
        </p:nvSpPr>
        <p:spPr>
          <a:xfrm>
            <a:off x="4032504" y="1811461"/>
            <a:ext cx="3603000" cy="215400"/>
          </a:xfrm>
          <a:prstGeom prst="rect">
            <a:avLst/>
          </a:prstGeom>
          <a:noFill/>
          <a:ln>
            <a:noFill/>
          </a:ln>
        </p:spPr>
        <p:txBody>
          <a:bodyPr anchorCtr="0" anchor="t" bIns="91425" lIns="91425" spcFirstLastPara="1" rIns="91425" wrap="square" tIns="91425">
            <a:noAutofit/>
          </a:bodyPr>
          <a:lstStyle>
            <a:lvl1pPr indent="-323850" lvl="0" marL="457200" rtl="0">
              <a:spcBef>
                <a:spcPts val="0"/>
              </a:spcBef>
              <a:spcAft>
                <a:spcPts val="0"/>
              </a:spcAft>
              <a:buSzPts val="1500"/>
              <a:buFont typeface="Roboto Light"/>
              <a:buChar char="●"/>
              <a:defRPr sz="1500">
                <a:latin typeface="Roboto Light"/>
                <a:ea typeface="Roboto Light"/>
                <a:cs typeface="Roboto Light"/>
                <a:sym typeface="Roboto Light"/>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0" name="Google Shape;340;p78"/>
          <p:cNvSpPr txBox="1"/>
          <p:nvPr>
            <p:ph idx="3" type="body"/>
          </p:nvPr>
        </p:nvSpPr>
        <p:spPr>
          <a:xfrm>
            <a:off x="4032504" y="2317111"/>
            <a:ext cx="3603000" cy="215400"/>
          </a:xfrm>
          <a:prstGeom prst="rect">
            <a:avLst/>
          </a:prstGeom>
          <a:noFill/>
          <a:ln>
            <a:noFill/>
          </a:ln>
        </p:spPr>
        <p:txBody>
          <a:bodyPr anchorCtr="0" anchor="t" bIns="91425" lIns="91425" spcFirstLastPara="1" rIns="91425" wrap="square" tIns="91425">
            <a:noAutofit/>
          </a:bodyPr>
          <a:lstStyle>
            <a:lvl1pPr indent="-323850" lvl="0" marL="457200" rtl="0">
              <a:spcBef>
                <a:spcPts val="0"/>
              </a:spcBef>
              <a:spcAft>
                <a:spcPts val="0"/>
              </a:spcAft>
              <a:buSzPts val="1500"/>
              <a:buFont typeface="Roboto Light"/>
              <a:buChar char="●"/>
              <a:defRPr sz="1500">
                <a:latin typeface="Roboto Light"/>
                <a:ea typeface="Roboto Light"/>
                <a:cs typeface="Roboto Light"/>
                <a:sym typeface="Roboto Light"/>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1" name="Google Shape;341;p78"/>
          <p:cNvSpPr txBox="1"/>
          <p:nvPr>
            <p:ph idx="4" type="body"/>
          </p:nvPr>
        </p:nvSpPr>
        <p:spPr>
          <a:xfrm>
            <a:off x="4032504" y="2822761"/>
            <a:ext cx="3603000" cy="215400"/>
          </a:xfrm>
          <a:prstGeom prst="rect">
            <a:avLst/>
          </a:prstGeom>
          <a:noFill/>
          <a:ln>
            <a:noFill/>
          </a:ln>
        </p:spPr>
        <p:txBody>
          <a:bodyPr anchorCtr="0" anchor="t" bIns="91425" lIns="91425" spcFirstLastPara="1" rIns="91425" wrap="square" tIns="91425">
            <a:noAutofit/>
          </a:bodyPr>
          <a:lstStyle>
            <a:lvl1pPr indent="-323850" lvl="0" marL="457200" rtl="0">
              <a:spcBef>
                <a:spcPts val="0"/>
              </a:spcBef>
              <a:spcAft>
                <a:spcPts val="0"/>
              </a:spcAft>
              <a:buSzPts val="1500"/>
              <a:buFont typeface="Roboto Light"/>
              <a:buChar char="●"/>
              <a:defRPr sz="1500">
                <a:latin typeface="Roboto Light"/>
                <a:ea typeface="Roboto Light"/>
                <a:cs typeface="Roboto Light"/>
                <a:sym typeface="Roboto Light"/>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2" name="Google Shape;342;p78"/>
          <p:cNvSpPr txBox="1"/>
          <p:nvPr>
            <p:ph idx="5" type="body"/>
          </p:nvPr>
        </p:nvSpPr>
        <p:spPr>
          <a:xfrm>
            <a:off x="4032504" y="3328411"/>
            <a:ext cx="3603000" cy="215400"/>
          </a:xfrm>
          <a:prstGeom prst="rect">
            <a:avLst/>
          </a:prstGeom>
          <a:noFill/>
          <a:ln>
            <a:noFill/>
          </a:ln>
        </p:spPr>
        <p:txBody>
          <a:bodyPr anchorCtr="0" anchor="t" bIns="91425" lIns="91425" spcFirstLastPara="1" rIns="91425" wrap="square" tIns="91425">
            <a:noAutofit/>
          </a:bodyPr>
          <a:lstStyle>
            <a:lvl1pPr indent="-323850" lvl="0" marL="457200" rtl="0">
              <a:spcBef>
                <a:spcPts val="0"/>
              </a:spcBef>
              <a:spcAft>
                <a:spcPts val="0"/>
              </a:spcAft>
              <a:buSzPts val="1500"/>
              <a:buFont typeface="Roboto Light"/>
              <a:buChar char="●"/>
              <a:defRPr sz="1500">
                <a:latin typeface="Roboto Light"/>
                <a:ea typeface="Roboto Light"/>
                <a:cs typeface="Roboto Light"/>
                <a:sym typeface="Roboto Light"/>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7" name="Shape 347"/>
        <p:cNvGrpSpPr/>
        <p:nvPr/>
      </p:nvGrpSpPr>
      <p:grpSpPr>
        <a:xfrm>
          <a:off x="0" y="0"/>
          <a:ext cx="0" cy="0"/>
          <a:chOff x="0" y="0"/>
          <a:chExt cx="0" cy="0"/>
        </a:xfrm>
      </p:grpSpPr>
      <p:sp>
        <p:nvSpPr>
          <p:cNvPr id="348" name="Google Shape;348;p8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9" name="Google Shape;349;p8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0" name="Google Shape;350;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1" name="Shape 351"/>
        <p:cNvGrpSpPr/>
        <p:nvPr/>
      </p:nvGrpSpPr>
      <p:grpSpPr>
        <a:xfrm>
          <a:off x="0" y="0"/>
          <a:ext cx="0" cy="0"/>
          <a:chOff x="0" y="0"/>
          <a:chExt cx="0" cy="0"/>
        </a:xfrm>
      </p:grpSpPr>
      <p:sp>
        <p:nvSpPr>
          <p:cNvPr id="352" name="Google Shape;352;p8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53" name="Google Shape;353;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4" name="Shape 354"/>
        <p:cNvGrpSpPr/>
        <p:nvPr/>
      </p:nvGrpSpPr>
      <p:grpSpPr>
        <a:xfrm>
          <a:off x="0" y="0"/>
          <a:ext cx="0" cy="0"/>
          <a:chOff x="0" y="0"/>
          <a:chExt cx="0" cy="0"/>
        </a:xfrm>
      </p:grpSpPr>
      <p:sp>
        <p:nvSpPr>
          <p:cNvPr id="355" name="Google Shape;355;p8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6" name="Google Shape;356;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7" name="Google Shape;357;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8" name="Shape 358"/>
        <p:cNvGrpSpPr/>
        <p:nvPr/>
      </p:nvGrpSpPr>
      <p:grpSpPr>
        <a:xfrm>
          <a:off x="0" y="0"/>
          <a:ext cx="0" cy="0"/>
          <a:chOff x="0" y="0"/>
          <a:chExt cx="0" cy="0"/>
        </a:xfrm>
      </p:grpSpPr>
      <p:sp>
        <p:nvSpPr>
          <p:cNvPr id="359" name="Google Shape;359;p8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0" name="Google Shape;360;p8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1" name="Google Shape;361;p8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2" name="Google Shape;362;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3" name="Shape 363"/>
        <p:cNvGrpSpPr/>
        <p:nvPr/>
      </p:nvGrpSpPr>
      <p:grpSpPr>
        <a:xfrm>
          <a:off x="0" y="0"/>
          <a:ext cx="0" cy="0"/>
          <a:chOff x="0" y="0"/>
          <a:chExt cx="0" cy="0"/>
        </a:xfrm>
      </p:grpSpPr>
      <p:sp>
        <p:nvSpPr>
          <p:cNvPr id="364" name="Google Shape;364;p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5" name="Google Shape;365;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6" name="Shape 366"/>
        <p:cNvGrpSpPr/>
        <p:nvPr/>
      </p:nvGrpSpPr>
      <p:grpSpPr>
        <a:xfrm>
          <a:off x="0" y="0"/>
          <a:ext cx="0" cy="0"/>
          <a:chOff x="0" y="0"/>
          <a:chExt cx="0" cy="0"/>
        </a:xfrm>
      </p:grpSpPr>
      <p:sp>
        <p:nvSpPr>
          <p:cNvPr id="367" name="Google Shape;367;p8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8" name="Google Shape;368;p8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9" name="Google Shape;369;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0" name="Shape 370"/>
        <p:cNvGrpSpPr/>
        <p:nvPr/>
      </p:nvGrpSpPr>
      <p:grpSpPr>
        <a:xfrm>
          <a:off x="0" y="0"/>
          <a:ext cx="0" cy="0"/>
          <a:chOff x="0" y="0"/>
          <a:chExt cx="0" cy="0"/>
        </a:xfrm>
      </p:grpSpPr>
      <p:sp>
        <p:nvSpPr>
          <p:cNvPr id="371" name="Google Shape;371;p8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2" name="Google Shape;372;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3" name="Shape 373"/>
        <p:cNvGrpSpPr/>
        <p:nvPr/>
      </p:nvGrpSpPr>
      <p:grpSpPr>
        <a:xfrm>
          <a:off x="0" y="0"/>
          <a:ext cx="0" cy="0"/>
          <a:chOff x="0" y="0"/>
          <a:chExt cx="0" cy="0"/>
        </a:xfrm>
      </p:grpSpPr>
      <p:sp>
        <p:nvSpPr>
          <p:cNvPr id="374" name="Google Shape;374;p8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8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76" name="Google Shape;376;p8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7" name="Google Shape;377;p8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8" name="Google Shape;378;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9" name="Shape 379"/>
        <p:cNvGrpSpPr/>
        <p:nvPr/>
      </p:nvGrpSpPr>
      <p:grpSpPr>
        <a:xfrm>
          <a:off x="0" y="0"/>
          <a:ext cx="0" cy="0"/>
          <a:chOff x="0" y="0"/>
          <a:chExt cx="0" cy="0"/>
        </a:xfrm>
      </p:grpSpPr>
      <p:sp>
        <p:nvSpPr>
          <p:cNvPr id="380" name="Google Shape;380;p8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381" name="Google Shape;381;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2" name="Shape 382"/>
        <p:cNvGrpSpPr/>
        <p:nvPr/>
      </p:nvGrpSpPr>
      <p:grpSpPr>
        <a:xfrm>
          <a:off x="0" y="0"/>
          <a:ext cx="0" cy="0"/>
          <a:chOff x="0" y="0"/>
          <a:chExt cx="0" cy="0"/>
        </a:xfrm>
      </p:grpSpPr>
      <p:sp>
        <p:nvSpPr>
          <p:cNvPr id="383" name="Google Shape;383;p8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4" name="Google Shape;384;p8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85" name="Google Shape;385;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6" name="Shape 386"/>
        <p:cNvGrpSpPr/>
        <p:nvPr/>
      </p:nvGrpSpPr>
      <p:grpSpPr>
        <a:xfrm>
          <a:off x="0" y="0"/>
          <a:ext cx="0" cy="0"/>
          <a:chOff x="0" y="0"/>
          <a:chExt cx="0" cy="0"/>
        </a:xfrm>
      </p:grpSpPr>
      <p:sp>
        <p:nvSpPr>
          <p:cNvPr id="387" name="Google Shape;387;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title slide">
  <p:cSld name="TITLE_1">
    <p:spTree>
      <p:nvGrpSpPr>
        <p:cNvPr id="388" name="Shape 388"/>
        <p:cNvGrpSpPr/>
        <p:nvPr/>
      </p:nvGrpSpPr>
      <p:grpSpPr>
        <a:xfrm>
          <a:off x="0" y="0"/>
          <a:ext cx="0" cy="0"/>
          <a:chOff x="0" y="0"/>
          <a:chExt cx="0" cy="0"/>
        </a:xfrm>
      </p:grpSpPr>
      <p:sp>
        <p:nvSpPr>
          <p:cNvPr id="389" name="Google Shape;389;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r">
              <a:spcBef>
                <a:spcPts val="0"/>
              </a:spcBef>
              <a:spcAft>
                <a:spcPts val="0"/>
              </a:spcAft>
              <a:buNone/>
            </a:pPr>
            <a:fld id="{00000000-1234-1234-1234-123412341234}" type="slidenum">
              <a:rPr lang="en"/>
              <a:t>‹#›</a:t>
            </a:fld>
            <a:endParaRPr/>
          </a:p>
        </p:txBody>
      </p:sp>
      <p:sp>
        <p:nvSpPr>
          <p:cNvPr id="390" name="Google Shape;390;p91"/>
          <p:cNvSpPr/>
          <p:nvPr/>
        </p:nvSpPr>
        <p:spPr>
          <a:xfrm flipH="1">
            <a:off x="-20400" y="1656300"/>
            <a:ext cx="9184800" cy="3487200"/>
          </a:xfrm>
          <a:prstGeom prst="round1Rect">
            <a:avLst>
              <a:gd fmla="val 22767" name="adj"/>
            </a:avLst>
          </a:prstGeom>
          <a:gradFill>
            <a:gsLst>
              <a:gs pos="0">
                <a:srgbClr val="27D79A"/>
              </a:gs>
              <a:gs pos="36000">
                <a:srgbClr val="03B4F0"/>
              </a:gs>
              <a:gs pos="70000">
                <a:srgbClr val="0768DD"/>
              </a:gs>
              <a:gs pos="100000">
                <a:srgbClr val="5F1AE5"/>
              </a:gs>
              <a:gs pos="100000">
                <a:srgbClr val="737373"/>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91"/>
          <p:cNvPicPr preferRelativeResize="0"/>
          <p:nvPr/>
        </p:nvPicPr>
        <p:blipFill>
          <a:blip r:embed="rId2">
            <a:alphaModFix/>
          </a:blip>
          <a:stretch>
            <a:fillRect/>
          </a:stretch>
        </p:blipFill>
        <p:spPr>
          <a:xfrm>
            <a:off x="795822" y="918650"/>
            <a:ext cx="1386128" cy="393600"/>
          </a:xfrm>
          <a:prstGeom prst="rect">
            <a:avLst/>
          </a:prstGeom>
          <a:noFill/>
          <a:ln>
            <a:noFill/>
          </a:ln>
        </p:spPr>
      </p:pic>
      <p:sp>
        <p:nvSpPr>
          <p:cNvPr id="392" name="Google Shape;392;p91"/>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rge red tab" showMasterSp="0">
  <p:cSld name="2_large red tab">
    <p:spTree>
      <p:nvGrpSpPr>
        <p:cNvPr id="393" name="Shape 393"/>
        <p:cNvGrpSpPr/>
        <p:nvPr/>
      </p:nvGrpSpPr>
      <p:grpSpPr>
        <a:xfrm>
          <a:off x="0" y="0"/>
          <a:ext cx="0" cy="0"/>
          <a:chOff x="0" y="0"/>
          <a:chExt cx="0" cy="0"/>
        </a:xfrm>
      </p:grpSpPr>
      <p:sp>
        <p:nvSpPr>
          <p:cNvPr id="394" name="Google Shape;394;p9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395" name="Shape 395"/>
        <p:cNvGrpSpPr/>
        <p:nvPr/>
      </p:nvGrpSpPr>
      <p:grpSpPr>
        <a:xfrm>
          <a:off x="0" y="0"/>
          <a:ext cx="0" cy="0"/>
          <a:chOff x="0" y="0"/>
          <a:chExt cx="0" cy="0"/>
        </a:xfrm>
      </p:grpSpPr>
      <p:sp>
        <p:nvSpPr>
          <p:cNvPr id="396" name="Google Shape;396;p93"/>
          <p:cNvSpPr txBox="1"/>
          <p:nvPr>
            <p:ph type="title"/>
          </p:nvPr>
        </p:nvSpPr>
        <p:spPr>
          <a:xfrm>
            <a:off x="82406" y="84769"/>
            <a:ext cx="6574500" cy="567900"/>
          </a:xfrm>
          <a:prstGeom prst="rect">
            <a:avLst/>
          </a:prstGeom>
          <a:noFill/>
          <a:ln>
            <a:noFill/>
          </a:ln>
        </p:spPr>
        <p:txBody>
          <a:bodyPr anchorCtr="0" anchor="t" bIns="91425" lIns="91425" spcFirstLastPara="1" rIns="91425" wrap="square" tIns="91425">
            <a:normAutofit/>
          </a:bodyPr>
          <a:lstStyle>
            <a:lvl1pPr indent="0" lvl="0" marL="0" marR="0" rtl="0">
              <a:spcBef>
                <a:spcPts val="0"/>
              </a:spcBef>
              <a:spcAft>
                <a:spcPts val="0"/>
              </a:spcAft>
              <a:buSzPts val="100"/>
              <a:buFont typeface="Roboto Black"/>
              <a:buNone/>
              <a:defRPr i="0" sz="2900" u="none" cap="none" strike="noStrike">
                <a:solidFill>
                  <a:schemeClr val="dk1"/>
                </a:solidFill>
                <a:latin typeface="Roboto Black"/>
                <a:ea typeface="Roboto Black"/>
                <a:cs typeface="Roboto Black"/>
                <a:sym typeface="Roboto Black"/>
              </a:defRPr>
            </a:lvl1pPr>
            <a:lvl2pPr indent="0" lvl="1"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397" name="Google Shape;397;p93"/>
          <p:cNvSpPr txBox="1"/>
          <p:nvPr>
            <p:ph idx="1" type="body"/>
          </p:nvPr>
        </p:nvSpPr>
        <p:spPr>
          <a:xfrm>
            <a:off x="111317" y="825792"/>
            <a:ext cx="8364000" cy="3681900"/>
          </a:xfrm>
          <a:prstGeom prst="rect">
            <a:avLst/>
          </a:prstGeom>
          <a:noFill/>
          <a:ln>
            <a:noFill/>
          </a:ln>
        </p:spPr>
        <p:txBody>
          <a:bodyPr anchorCtr="0" anchor="t" bIns="91425" lIns="91425" spcFirstLastPara="1" rIns="91425" wrap="square" tIns="91425">
            <a:normAutofit/>
          </a:bodyPr>
          <a:lstStyle>
            <a:lvl1pPr indent="-355600" lvl="0" marL="457200" marR="0" rtl="0" algn="l">
              <a:spcBef>
                <a:spcPts val="0"/>
              </a:spcBef>
              <a:spcAft>
                <a:spcPts val="0"/>
              </a:spcAft>
              <a:buClr>
                <a:schemeClr val="dk1"/>
              </a:buClr>
              <a:buSzPts val="2000"/>
              <a:buFont typeface="Roboto Light"/>
              <a:buChar char="•"/>
              <a:defRPr i="0" sz="2000" u="none" cap="none" strike="noStrike">
                <a:solidFill>
                  <a:schemeClr val="dk1"/>
                </a:solidFill>
                <a:latin typeface="Roboto Light"/>
                <a:ea typeface="Roboto Light"/>
                <a:cs typeface="Roboto Light"/>
                <a:sym typeface="Roboto Light"/>
              </a:defRPr>
            </a:lvl1pPr>
            <a:lvl2pPr indent="-330200" lvl="1" marL="914400" marR="0" rtl="0" algn="l">
              <a:spcBef>
                <a:spcPts val="800"/>
              </a:spcBef>
              <a:spcAft>
                <a:spcPts val="0"/>
              </a:spcAft>
              <a:buClr>
                <a:schemeClr val="dk1"/>
              </a:buClr>
              <a:buSzPts val="1600"/>
              <a:buFont typeface="Roboto Light"/>
              <a:buChar char="–"/>
              <a:defRPr i="0" sz="1600" u="none" cap="none" strike="noStrike">
                <a:solidFill>
                  <a:schemeClr val="dk1"/>
                </a:solidFill>
                <a:latin typeface="Roboto Light"/>
                <a:ea typeface="Roboto Light"/>
                <a:cs typeface="Roboto Light"/>
                <a:sym typeface="Roboto Light"/>
              </a:defRPr>
            </a:lvl2pPr>
            <a:lvl3pPr indent="-304800" lvl="2" marL="1371600" marR="0" rtl="0" algn="l">
              <a:spcBef>
                <a:spcPts val="800"/>
              </a:spcBef>
              <a:spcAft>
                <a:spcPts val="0"/>
              </a:spcAft>
              <a:buClr>
                <a:schemeClr val="dk1"/>
              </a:buClr>
              <a:buSzPts val="1200"/>
              <a:buFont typeface="Roboto Light"/>
              <a:buChar char="•"/>
              <a:defRPr i="0" sz="1200" u="none" cap="none" strike="noStrike">
                <a:solidFill>
                  <a:schemeClr val="dk1"/>
                </a:solidFill>
                <a:latin typeface="Roboto Light"/>
                <a:ea typeface="Roboto Light"/>
                <a:cs typeface="Roboto Light"/>
                <a:sym typeface="Roboto Light"/>
              </a:defRPr>
            </a:lvl3pPr>
            <a:lvl4pPr indent="-279400" lvl="3" marL="18288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4pPr>
            <a:lvl5pPr indent="-279400" lvl="4" marL="22860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5pPr>
            <a:lvl6pPr indent="-317500" lvl="5" marL="2743200" marR="0" rtl="0" algn="l">
              <a:spcBef>
                <a:spcPts val="800"/>
              </a:spcBef>
              <a:spcAft>
                <a:spcPts val="0"/>
              </a:spcAft>
              <a:buClr>
                <a:schemeClr val="dk1"/>
              </a:buClr>
              <a:buSzPts val="1400"/>
              <a:buFont typeface="Roboto Light"/>
              <a:buChar char="•"/>
              <a:defRPr i="0" sz="800" u="none" cap="none" strike="noStrike">
                <a:solidFill>
                  <a:schemeClr val="dk1"/>
                </a:solidFill>
                <a:latin typeface="Roboto Light"/>
                <a:ea typeface="Roboto Light"/>
                <a:cs typeface="Roboto Light"/>
                <a:sym typeface="Roboto Light"/>
              </a:defRPr>
            </a:lvl6pPr>
            <a:lvl7pPr indent="-279400" lvl="6" marL="32004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7pPr>
            <a:lvl8pPr indent="-279400" lvl="7" marL="3657600" marR="0" rtl="0" algn="l">
              <a:spcBef>
                <a:spcPts val="800"/>
              </a:spcBef>
              <a:spcAft>
                <a:spcPts val="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8pPr>
            <a:lvl9pPr indent="-279400" lvl="8" marL="4114800" marR="0" rtl="0" algn="l">
              <a:spcBef>
                <a:spcPts val="800"/>
              </a:spcBef>
              <a:spcAft>
                <a:spcPts val="800"/>
              </a:spcAft>
              <a:buClr>
                <a:schemeClr val="dk1"/>
              </a:buClr>
              <a:buSzPts val="800"/>
              <a:buFont typeface="Roboto Light"/>
              <a:buChar char="•"/>
              <a:defRPr i="0" sz="800" u="none" cap="none" strike="noStrike">
                <a:solidFill>
                  <a:schemeClr val="dk1"/>
                </a:solidFill>
                <a:latin typeface="Roboto Light"/>
                <a:ea typeface="Roboto Light"/>
                <a:cs typeface="Roboto Light"/>
                <a:sym typeface="Roboto Light"/>
              </a:defRPr>
            </a:lvl9pPr>
          </a:lstStyle>
          <a:p/>
        </p:txBody>
      </p:sp>
      <p:pic>
        <p:nvPicPr>
          <p:cNvPr id="398" name="Google Shape;398;p93"/>
          <p:cNvPicPr preferRelativeResize="0"/>
          <p:nvPr/>
        </p:nvPicPr>
        <p:blipFill rotWithShape="1">
          <a:blip r:embed="rId2">
            <a:alphaModFix/>
          </a:blip>
          <a:srcRect b="0" l="0" r="0" t="0"/>
          <a:stretch/>
        </p:blipFill>
        <p:spPr>
          <a:xfrm>
            <a:off x="0" y="5064366"/>
            <a:ext cx="9144000" cy="7913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ngled white col 1" showMasterSp="0">
  <p:cSld name="1_angled white col_1">
    <p:spTree>
      <p:nvGrpSpPr>
        <p:cNvPr id="399" name="Shape 399"/>
        <p:cNvGrpSpPr/>
        <p:nvPr/>
      </p:nvGrpSpPr>
      <p:grpSpPr>
        <a:xfrm>
          <a:off x="0" y="0"/>
          <a:ext cx="0" cy="0"/>
          <a:chOff x="0" y="0"/>
          <a:chExt cx="0" cy="0"/>
        </a:xfrm>
      </p:grpSpPr>
      <p:pic>
        <p:nvPicPr>
          <p:cNvPr id="400" name="Google Shape;400;p94"/>
          <p:cNvPicPr preferRelativeResize="0"/>
          <p:nvPr/>
        </p:nvPicPr>
        <p:blipFill rotWithShape="1">
          <a:blip r:embed="rId2">
            <a:alphaModFix/>
          </a:blip>
          <a:srcRect b="0" l="0" r="0" t="98804"/>
          <a:stretch/>
        </p:blipFill>
        <p:spPr>
          <a:xfrm>
            <a:off x="0" y="5081719"/>
            <a:ext cx="9144002" cy="87075"/>
          </a:xfrm>
          <a:prstGeom prst="rect">
            <a:avLst/>
          </a:prstGeom>
          <a:noFill/>
          <a:ln>
            <a:noFill/>
          </a:ln>
        </p:spPr>
      </p:pic>
      <p:pic>
        <p:nvPicPr>
          <p:cNvPr id="401" name="Google Shape;401;p94"/>
          <p:cNvPicPr preferRelativeResize="0"/>
          <p:nvPr/>
        </p:nvPicPr>
        <p:blipFill>
          <a:blip r:embed="rId3">
            <a:alphaModFix/>
          </a:blip>
          <a:stretch>
            <a:fillRect/>
          </a:stretch>
        </p:blipFill>
        <p:spPr>
          <a:xfrm>
            <a:off x="8269348" y="127388"/>
            <a:ext cx="697821" cy="197363"/>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M section header">
  <p:cSld name="MAIN_POINT_1">
    <p:spTree>
      <p:nvGrpSpPr>
        <p:cNvPr id="402" name="Shape 402"/>
        <p:cNvGrpSpPr/>
        <p:nvPr/>
      </p:nvGrpSpPr>
      <p:grpSpPr>
        <a:xfrm>
          <a:off x="0" y="0"/>
          <a:ext cx="0" cy="0"/>
          <a:chOff x="0" y="0"/>
          <a:chExt cx="0" cy="0"/>
        </a:xfrm>
      </p:grpSpPr>
      <p:sp>
        <p:nvSpPr>
          <p:cNvPr id="403" name="Google Shape;403;p95"/>
          <p:cNvSpPr/>
          <p:nvPr/>
        </p:nvSpPr>
        <p:spPr>
          <a:xfrm>
            <a:off x="-24450" y="-50450"/>
            <a:ext cx="9192900" cy="5238300"/>
          </a:xfrm>
          <a:prstGeom prst="rect">
            <a:avLst/>
          </a:prstGeom>
          <a:gradFill>
            <a:gsLst>
              <a:gs pos="0">
                <a:srgbClr val="27D79A"/>
              </a:gs>
              <a:gs pos="36000">
                <a:srgbClr val="03B4F0"/>
              </a:gs>
              <a:gs pos="70000">
                <a:srgbClr val="0768DD"/>
              </a:gs>
              <a:gs pos="100000">
                <a:srgbClr val="5F1AE5"/>
              </a:gs>
              <a:gs pos="100000">
                <a:srgbClr val="737373"/>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 name="Google Shape;404;p95"/>
          <p:cNvPicPr preferRelativeResize="0"/>
          <p:nvPr/>
        </p:nvPicPr>
        <p:blipFill>
          <a:blip r:embed="rId2">
            <a:alphaModFix/>
          </a:blip>
          <a:stretch>
            <a:fillRect/>
          </a:stretch>
        </p:blipFill>
        <p:spPr>
          <a:xfrm>
            <a:off x="8227589" y="161100"/>
            <a:ext cx="748275" cy="212525"/>
          </a:xfrm>
          <a:prstGeom prst="rect">
            <a:avLst/>
          </a:prstGeom>
          <a:noFill/>
          <a:ln>
            <a:noFill/>
          </a:ln>
        </p:spPr>
      </p:pic>
      <p:sp>
        <p:nvSpPr>
          <p:cNvPr id="405" name="Google Shape;405;p95"/>
          <p:cNvSpPr txBox="1"/>
          <p:nvPr>
            <p:ph type="title"/>
          </p:nvPr>
        </p:nvSpPr>
        <p:spPr>
          <a:xfrm>
            <a:off x="586800" y="3210625"/>
            <a:ext cx="4350000" cy="14526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None/>
              <a:defRPr sz="4000">
                <a:solidFill>
                  <a:srgbClr val="FFFFFF"/>
                </a:solidFill>
              </a:defRPr>
            </a:lvl1pPr>
            <a:lvl2pPr lvl="1" rtl="0">
              <a:lnSpc>
                <a:spcPct val="80000"/>
              </a:lnSpc>
              <a:spcBef>
                <a:spcPts val="0"/>
              </a:spcBef>
              <a:spcAft>
                <a:spcPts val="0"/>
              </a:spcAft>
              <a:buNone/>
              <a:defRPr sz="4000">
                <a:latin typeface="Roboto Medium"/>
                <a:ea typeface="Roboto Medium"/>
                <a:cs typeface="Roboto Medium"/>
                <a:sym typeface="Roboto Medium"/>
              </a:defRPr>
            </a:lvl2pPr>
            <a:lvl3pPr lvl="2" rtl="0">
              <a:lnSpc>
                <a:spcPct val="80000"/>
              </a:lnSpc>
              <a:spcBef>
                <a:spcPts val="0"/>
              </a:spcBef>
              <a:spcAft>
                <a:spcPts val="0"/>
              </a:spcAft>
              <a:buNone/>
              <a:defRPr sz="4000">
                <a:latin typeface="Roboto Medium"/>
                <a:ea typeface="Roboto Medium"/>
                <a:cs typeface="Roboto Medium"/>
                <a:sym typeface="Roboto Medium"/>
              </a:defRPr>
            </a:lvl3pPr>
            <a:lvl4pPr lvl="3" rtl="0">
              <a:lnSpc>
                <a:spcPct val="80000"/>
              </a:lnSpc>
              <a:spcBef>
                <a:spcPts val="0"/>
              </a:spcBef>
              <a:spcAft>
                <a:spcPts val="0"/>
              </a:spcAft>
              <a:buNone/>
              <a:defRPr sz="4000">
                <a:latin typeface="Roboto Medium"/>
                <a:ea typeface="Roboto Medium"/>
                <a:cs typeface="Roboto Medium"/>
                <a:sym typeface="Roboto Medium"/>
              </a:defRPr>
            </a:lvl4pPr>
            <a:lvl5pPr lvl="4" rtl="0">
              <a:lnSpc>
                <a:spcPct val="80000"/>
              </a:lnSpc>
              <a:spcBef>
                <a:spcPts val="0"/>
              </a:spcBef>
              <a:spcAft>
                <a:spcPts val="0"/>
              </a:spcAft>
              <a:buNone/>
              <a:defRPr sz="4000">
                <a:latin typeface="Roboto Medium"/>
                <a:ea typeface="Roboto Medium"/>
                <a:cs typeface="Roboto Medium"/>
                <a:sym typeface="Roboto Medium"/>
              </a:defRPr>
            </a:lvl5pPr>
            <a:lvl6pPr lvl="5" rtl="0">
              <a:lnSpc>
                <a:spcPct val="80000"/>
              </a:lnSpc>
              <a:spcBef>
                <a:spcPts val="0"/>
              </a:spcBef>
              <a:spcAft>
                <a:spcPts val="0"/>
              </a:spcAft>
              <a:buNone/>
              <a:defRPr sz="4000">
                <a:latin typeface="Roboto Medium"/>
                <a:ea typeface="Roboto Medium"/>
                <a:cs typeface="Roboto Medium"/>
                <a:sym typeface="Roboto Medium"/>
              </a:defRPr>
            </a:lvl6pPr>
            <a:lvl7pPr lvl="6" rtl="0">
              <a:lnSpc>
                <a:spcPct val="80000"/>
              </a:lnSpc>
              <a:spcBef>
                <a:spcPts val="0"/>
              </a:spcBef>
              <a:spcAft>
                <a:spcPts val="0"/>
              </a:spcAft>
              <a:buNone/>
              <a:defRPr sz="4000">
                <a:latin typeface="Roboto Medium"/>
                <a:ea typeface="Roboto Medium"/>
                <a:cs typeface="Roboto Medium"/>
                <a:sym typeface="Roboto Medium"/>
              </a:defRPr>
            </a:lvl7pPr>
            <a:lvl8pPr lvl="7" rtl="0">
              <a:lnSpc>
                <a:spcPct val="80000"/>
              </a:lnSpc>
              <a:spcBef>
                <a:spcPts val="0"/>
              </a:spcBef>
              <a:spcAft>
                <a:spcPts val="0"/>
              </a:spcAft>
              <a:buNone/>
              <a:defRPr sz="4000">
                <a:latin typeface="Roboto Medium"/>
                <a:ea typeface="Roboto Medium"/>
                <a:cs typeface="Roboto Medium"/>
                <a:sym typeface="Roboto Medium"/>
              </a:defRPr>
            </a:lvl8pPr>
            <a:lvl9pPr lvl="8" rtl="0">
              <a:lnSpc>
                <a:spcPct val="80000"/>
              </a:lnSpc>
              <a:spcBef>
                <a:spcPts val="0"/>
              </a:spcBef>
              <a:spcAft>
                <a:spcPts val="0"/>
              </a:spcAft>
              <a:buNone/>
              <a:defRPr sz="4000">
                <a:latin typeface="Roboto Medium"/>
                <a:ea typeface="Roboto Medium"/>
                <a:cs typeface="Roboto Medium"/>
                <a:sym typeface="Roboto Medium"/>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2">
  <p:cSld name="CUSTOM_1_1">
    <p:spTree>
      <p:nvGrpSpPr>
        <p:cNvPr id="406" name="Shape 406"/>
        <p:cNvGrpSpPr/>
        <p:nvPr/>
      </p:nvGrpSpPr>
      <p:grpSpPr>
        <a:xfrm>
          <a:off x="0" y="0"/>
          <a:ext cx="0" cy="0"/>
          <a:chOff x="0" y="0"/>
          <a:chExt cx="0" cy="0"/>
        </a:xfrm>
      </p:grpSpPr>
      <p:pic>
        <p:nvPicPr>
          <p:cNvPr id="407" name="Google Shape;407;p96"/>
          <p:cNvPicPr preferRelativeResize="0"/>
          <p:nvPr/>
        </p:nvPicPr>
        <p:blipFill rotWithShape="1">
          <a:blip r:embed="rId2">
            <a:alphaModFix/>
          </a:blip>
          <a:srcRect b="34891" l="40086" r="499" t="25997"/>
          <a:stretch/>
        </p:blipFill>
        <p:spPr>
          <a:xfrm>
            <a:off x="-7321" y="0"/>
            <a:ext cx="9144003" cy="5166363"/>
          </a:xfrm>
          <a:prstGeom prst="rect">
            <a:avLst/>
          </a:prstGeom>
          <a:noFill/>
          <a:ln>
            <a:noFill/>
          </a:ln>
        </p:spPr>
      </p:pic>
      <p:pic>
        <p:nvPicPr>
          <p:cNvPr id="408" name="Google Shape;408;p96"/>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dy - Splash 1">
  <p:cSld name="CUSTOM_22">
    <p:spTree>
      <p:nvGrpSpPr>
        <p:cNvPr id="409" name="Shape 409"/>
        <p:cNvGrpSpPr/>
        <p:nvPr/>
      </p:nvGrpSpPr>
      <p:grpSpPr>
        <a:xfrm>
          <a:off x="0" y="0"/>
          <a:ext cx="0" cy="0"/>
          <a:chOff x="0" y="0"/>
          <a:chExt cx="0" cy="0"/>
        </a:xfrm>
      </p:grpSpPr>
      <p:pic>
        <p:nvPicPr>
          <p:cNvPr id="410" name="Google Shape;410;p97"/>
          <p:cNvPicPr preferRelativeResize="0"/>
          <p:nvPr/>
        </p:nvPicPr>
        <p:blipFill rotWithShape="1">
          <a:blip r:embed="rId2">
            <a:alphaModFix/>
          </a:blip>
          <a:srcRect b="18692" l="0" r="35508" t="20219"/>
          <a:stretch/>
        </p:blipFill>
        <p:spPr>
          <a:xfrm>
            <a:off x="2282707" y="-7321"/>
            <a:ext cx="6868613" cy="5166363"/>
          </a:xfrm>
          <a:prstGeom prst="rect">
            <a:avLst/>
          </a:prstGeom>
          <a:noFill/>
          <a:ln>
            <a:noFill/>
          </a:ln>
        </p:spPr>
      </p:pic>
      <p:pic>
        <p:nvPicPr>
          <p:cNvPr id="411" name="Google Shape;411;p97"/>
          <p:cNvPicPr preferRelativeResize="0"/>
          <p:nvPr/>
        </p:nvPicPr>
        <p:blipFill>
          <a:blip r:embed="rId3">
            <a:alphaModFix/>
          </a:blip>
          <a:stretch>
            <a:fillRect/>
          </a:stretch>
        </p:blipFill>
        <p:spPr>
          <a:xfrm>
            <a:off x="7741981" y="181025"/>
            <a:ext cx="1265987" cy="178308"/>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412" name="Shape 412"/>
        <p:cNvGrpSpPr/>
        <p:nvPr/>
      </p:nvGrpSpPr>
      <p:grpSpPr>
        <a:xfrm>
          <a:off x="0" y="0"/>
          <a:ext cx="0" cy="0"/>
          <a:chOff x="0" y="0"/>
          <a:chExt cx="0" cy="0"/>
        </a:xfrm>
      </p:grpSpPr>
      <p:sp>
        <p:nvSpPr>
          <p:cNvPr id="413" name="Google Shape;413;p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14" name="Google Shape;414;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8">
    <p:spTree>
      <p:nvGrpSpPr>
        <p:cNvPr id="415" name="Shape 415"/>
        <p:cNvGrpSpPr/>
        <p:nvPr/>
      </p:nvGrpSpPr>
      <p:grpSpPr>
        <a:xfrm>
          <a:off x="0" y="0"/>
          <a:ext cx="0" cy="0"/>
          <a:chOff x="0" y="0"/>
          <a:chExt cx="0" cy="0"/>
        </a:xfrm>
      </p:grpSpPr>
      <p:sp>
        <p:nvSpPr>
          <p:cNvPr id="416" name="Google Shape;416;p99"/>
          <p:cNvSpPr txBox="1"/>
          <p:nvPr>
            <p:ph type="title"/>
          </p:nvPr>
        </p:nvSpPr>
        <p:spPr>
          <a:xfrm>
            <a:off x="311700" y="172432"/>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417" name="Google Shape;417;p99"/>
          <p:cNvSpPr txBox="1"/>
          <p:nvPr/>
        </p:nvSpPr>
        <p:spPr>
          <a:xfrm>
            <a:off x="504500" y="1492725"/>
            <a:ext cx="7362300" cy="31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Roboto Light"/>
              <a:ea typeface="Roboto Light"/>
              <a:cs typeface="Roboto Light"/>
              <a:sym typeface="Roboto Light"/>
            </a:endParaRPr>
          </a:p>
        </p:txBody>
      </p:sp>
      <p:sp>
        <p:nvSpPr>
          <p:cNvPr id="418" name="Google Shape;418;p99"/>
          <p:cNvSpPr txBox="1"/>
          <p:nvPr>
            <p:ph idx="12" type="sldNum"/>
          </p:nvPr>
        </p:nvSpPr>
        <p:spPr>
          <a:xfrm>
            <a:off x="8434562" y="4749851"/>
            <a:ext cx="548700" cy="393600"/>
          </a:xfrm>
          <a:prstGeom prst="rect">
            <a:avLst/>
          </a:prstGeom>
          <a:noFill/>
        </p:spPr>
        <p:txBody>
          <a:bodyPr anchorCtr="0" anchor="ctr" bIns="91425" lIns="91425" spcFirstLastPara="1" rIns="91425" wrap="square" tIns="91425">
            <a:normAutofit/>
          </a:bodyPr>
          <a:lstStyle>
            <a:lvl1pPr lvl="0" rtl="0">
              <a:buNone/>
              <a:defRPr sz="800">
                <a:latin typeface="Libre Franklin"/>
                <a:ea typeface="Libre Franklin"/>
                <a:cs typeface="Libre Franklin"/>
                <a:sym typeface="Libre Franklin"/>
              </a:defRPr>
            </a:lvl1pPr>
            <a:lvl2pPr lvl="1" rtl="0">
              <a:buNone/>
              <a:defRPr sz="800">
                <a:latin typeface="Libre Franklin"/>
                <a:ea typeface="Libre Franklin"/>
                <a:cs typeface="Libre Franklin"/>
                <a:sym typeface="Libre Franklin"/>
              </a:defRPr>
            </a:lvl2pPr>
            <a:lvl3pPr lvl="2" rtl="0">
              <a:buNone/>
              <a:defRPr sz="800">
                <a:latin typeface="Libre Franklin"/>
                <a:ea typeface="Libre Franklin"/>
                <a:cs typeface="Libre Franklin"/>
                <a:sym typeface="Libre Franklin"/>
              </a:defRPr>
            </a:lvl3pPr>
            <a:lvl4pPr lvl="3" rtl="0">
              <a:buNone/>
              <a:defRPr sz="800">
                <a:latin typeface="Libre Franklin"/>
                <a:ea typeface="Libre Franklin"/>
                <a:cs typeface="Libre Franklin"/>
                <a:sym typeface="Libre Franklin"/>
              </a:defRPr>
            </a:lvl4pPr>
            <a:lvl5pPr lvl="4" rtl="0">
              <a:buNone/>
              <a:defRPr sz="800">
                <a:latin typeface="Libre Franklin"/>
                <a:ea typeface="Libre Franklin"/>
                <a:cs typeface="Libre Franklin"/>
                <a:sym typeface="Libre Franklin"/>
              </a:defRPr>
            </a:lvl5pPr>
            <a:lvl6pPr lvl="5" rtl="0">
              <a:buNone/>
              <a:defRPr sz="800">
                <a:latin typeface="Libre Franklin"/>
                <a:ea typeface="Libre Franklin"/>
                <a:cs typeface="Libre Franklin"/>
                <a:sym typeface="Libre Franklin"/>
              </a:defRPr>
            </a:lvl6pPr>
            <a:lvl7pPr lvl="6" rtl="0">
              <a:buNone/>
              <a:defRPr sz="800">
                <a:latin typeface="Libre Franklin"/>
                <a:ea typeface="Libre Franklin"/>
                <a:cs typeface="Libre Franklin"/>
                <a:sym typeface="Libre Franklin"/>
              </a:defRPr>
            </a:lvl7pPr>
            <a:lvl8pPr lvl="7" rtl="0">
              <a:buNone/>
              <a:defRPr sz="800">
                <a:latin typeface="Libre Franklin"/>
                <a:ea typeface="Libre Franklin"/>
                <a:cs typeface="Libre Franklin"/>
                <a:sym typeface="Libre Franklin"/>
              </a:defRPr>
            </a:lvl8pPr>
            <a:lvl9pPr lvl="8" rtl="0">
              <a:buNone/>
              <a:defRPr sz="800">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
              <a:t>‹#›</a:t>
            </a:fld>
            <a:endParaRPr/>
          </a:p>
        </p:txBody>
      </p:sp>
      <p:sp>
        <p:nvSpPr>
          <p:cNvPr id="419" name="Google Shape;419;p99"/>
          <p:cNvSpPr txBox="1"/>
          <p:nvPr/>
        </p:nvSpPr>
        <p:spPr>
          <a:xfrm>
            <a:off x="8033750" y="48250"/>
            <a:ext cx="192000" cy="35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2200" u="none" cap="none" strike="noStrike">
              <a:solidFill>
                <a:srgbClr val="D8D8D8"/>
              </a:solidFill>
              <a:latin typeface="Libre Franklin"/>
              <a:ea typeface="Libre Franklin"/>
              <a:cs typeface="Libre Franklin"/>
              <a:sym typeface="Libre Franklin"/>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4" name="Shape 424"/>
        <p:cNvGrpSpPr/>
        <p:nvPr/>
      </p:nvGrpSpPr>
      <p:grpSpPr>
        <a:xfrm>
          <a:off x="0" y="0"/>
          <a:ext cx="0" cy="0"/>
          <a:chOff x="0" y="0"/>
          <a:chExt cx="0" cy="0"/>
        </a:xfrm>
      </p:grpSpPr>
      <p:sp>
        <p:nvSpPr>
          <p:cNvPr id="425" name="Google Shape;425;p10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6" name="Google Shape;426;p10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7" name="Google Shape;427;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8" name="Shape 428"/>
        <p:cNvGrpSpPr/>
        <p:nvPr/>
      </p:nvGrpSpPr>
      <p:grpSpPr>
        <a:xfrm>
          <a:off x="0" y="0"/>
          <a:ext cx="0" cy="0"/>
          <a:chOff x="0" y="0"/>
          <a:chExt cx="0" cy="0"/>
        </a:xfrm>
      </p:grpSpPr>
      <p:sp>
        <p:nvSpPr>
          <p:cNvPr id="429" name="Google Shape;429;p10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0" name="Google Shape;43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1" name="Shape 431"/>
        <p:cNvGrpSpPr/>
        <p:nvPr/>
      </p:nvGrpSpPr>
      <p:grpSpPr>
        <a:xfrm>
          <a:off x="0" y="0"/>
          <a:ext cx="0" cy="0"/>
          <a:chOff x="0" y="0"/>
          <a:chExt cx="0" cy="0"/>
        </a:xfrm>
      </p:grpSpPr>
      <p:sp>
        <p:nvSpPr>
          <p:cNvPr id="432" name="Google Shape;432;p10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3" name="Google Shape;433;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34" name="Google Shape;434;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2.xml"/><Relationship Id="rId42" Type="http://schemas.openxmlformats.org/officeDocument/2006/relationships/slideLayout" Target="../slideLayouts/slideLayout54.xml"/><Relationship Id="rId41" Type="http://schemas.openxmlformats.org/officeDocument/2006/relationships/slideLayout" Target="../slideLayouts/slideLayout53.xml"/><Relationship Id="rId44" Type="http://schemas.openxmlformats.org/officeDocument/2006/relationships/slideLayout" Target="../slideLayouts/slideLayout56.xml"/><Relationship Id="rId43" Type="http://schemas.openxmlformats.org/officeDocument/2006/relationships/slideLayout" Target="../slideLayouts/slideLayout55.xml"/><Relationship Id="rId46" Type="http://schemas.openxmlformats.org/officeDocument/2006/relationships/slideLayout" Target="../slideLayouts/slideLayout58.xml"/><Relationship Id="rId45" Type="http://schemas.openxmlformats.org/officeDocument/2006/relationships/slideLayout" Target="../slideLayouts/slideLayout57.xml"/><Relationship Id="rId1" Type="http://schemas.openxmlformats.org/officeDocument/2006/relationships/image" Target="../media/image6.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48" Type="http://schemas.openxmlformats.org/officeDocument/2006/relationships/slideLayout" Target="../slideLayouts/slideLayout60.xml"/><Relationship Id="rId47" Type="http://schemas.openxmlformats.org/officeDocument/2006/relationships/slideLayout" Target="../slideLayouts/slideLayout59.xml"/><Relationship Id="rId49" Type="http://schemas.openxmlformats.org/officeDocument/2006/relationships/slideLayout" Target="../slideLayouts/slideLayout6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33" Type="http://schemas.openxmlformats.org/officeDocument/2006/relationships/slideLayout" Target="../slideLayouts/slideLayout45.xml"/><Relationship Id="rId32" Type="http://schemas.openxmlformats.org/officeDocument/2006/relationships/slideLayout" Target="../slideLayouts/slideLayout44.xml"/><Relationship Id="rId35" Type="http://schemas.openxmlformats.org/officeDocument/2006/relationships/slideLayout" Target="../slideLayouts/slideLayout47.xml"/><Relationship Id="rId34" Type="http://schemas.openxmlformats.org/officeDocument/2006/relationships/slideLayout" Target="../slideLayouts/slideLayout46.xml"/><Relationship Id="rId37" Type="http://schemas.openxmlformats.org/officeDocument/2006/relationships/slideLayout" Target="../slideLayouts/slideLayout49.xml"/><Relationship Id="rId36" Type="http://schemas.openxmlformats.org/officeDocument/2006/relationships/slideLayout" Target="../slideLayouts/slideLayout48.xml"/><Relationship Id="rId39" Type="http://schemas.openxmlformats.org/officeDocument/2006/relationships/slideLayout" Target="../slideLayouts/slideLayout51.xml"/><Relationship Id="rId38" Type="http://schemas.openxmlformats.org/officeDocument/2006/relationships/slideLayout" Target="../slideLayouts/slideLayout50.xml"/><Relationship Id="rId62" Type="http://schemas.openxmlformats.org/officeDocument/2006/relationships/slideLayout" Target="../slideLayouts/slideLayout74.xml"/><Relationship Id="rId61" Type="http://schemas.openxmlformats.org/officeDocument/2006/relationships/slideLayout" Target="../slideLayouts/slideLayout73.xml"/><Relationship Id="rId20" Type="http://schemas.openxmlformats.org/officeDocument/2006/relationships/slideLayout" Target="../slideLayouts/slideLayout32.xml"/><Relationship Id="rId64" Type="http://schemas.openxmlformats.org/officeDocument/2006/relationships/slideLayout" Target="../slideLayouts/slideLayout76.xml"/><Relationship Id="rId63" Type="http://schemas.openxmlformats.org/officeDocument/2006/relationships/slideLayout" Target="../slideLayouts/slideLayout7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65" Type="http://schemas.openxmlformats.org/officeDocument/2006/relationships/theme" Target="../theme/theme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60" Type="http://schemas.openxmlformats.org/officeDocument/2006/relationships/slideLayout" Target="../slideLayouts/slideLayout7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29" Type="http://schemas.openxmlformats.org/officeDocument/2006/relationships/slideLayout" Target="../slideLayouts/slideLayout41.xml"/><Relationship Id="rId51" Type="http://schemas.openxmlformats.org/officeDocument/2006/relationships/slideLayout" Target="../slideLayouts/slideLayout63.xml"/><Relationship Id="rId50" Type="http://schemas.openxmlformats.org/officeDocument/2006/relationships/slideLayout" Target="../slideLayouts/slideLayout62.xml"/><Relationship Id="rId53" Type="http://schemas.openxmlformats.org/officeDocument/2006/relationships/slideLayout" Target="../slideLayouts/slideLayout65.xml"/><Relationship Id="rId52" Type="http://schemas.openxmlformats.org/officeDocument/2006/relationships/slideLayout" Target="../slideLayouts/slideLayout64.xml"/><Relationship Id="rId11" Type="http://schemas.openxmlformats.org/officeDocument/2006/relationships/slideLayout" Target="../slideLayouts/slideLayout23.xml"/><Relationship Id="rId55" Type="http://schemas.openxmlformats.org/officeDocument/2006/relationships/slideLayout" Target="../slideLayouts/slideLayout67.xml"/><Relationship Id="rId10" Type="http://schemas.openxmlformats.org/officeDocument/2006/relationships/slideLayout" Target="../slideLayouts/slideLayout22.xml"/><Relationship Id="rId54" Type="http://schemas.openxmlformats.org/officeDocument/2006/relationships/slideLayout" Target="../slideLayouts/slideLayout66.xml"/><Relationship Id="rId13" Type="http://schemas.openxmlformats.org/officeDocument/2006/relationships/slideLayout" Target="../slideLayouts/slideLayout25.xml"/><Relationship Id="rId57" Type="http://schemas.openxmlformats.org/officeDocument/2006/relationships/slideLayout" Target="../slideLayouts/slideLayout69.xml"/><Relationship Id="rId12" Type="http://schemas.openxmlformats.org/officeDocument/2006/relationships/slideLayout" Target="../slideLayouts/slideLayout24.xml"/><Relationship Id="rId56" Type="http://schemas.openxmlformats.org/officeDocument/2006/relationships/slideLayout" Target="../slideLayouts/slideLayout68.xml"/><Relationship Id="rId15" Type="http://schemas.openxmlformats.org/officeDocument/2006/relationships/slideLayout" Target="../slideLayouts/slideLayout27.xml"/><Relationship Id="rId59" Type="http://schemas.openxmlformats.org/officeDocument/2006/relationships/slideLayout" Target="../slideLayouts/slideLayout71.xml"/><Relationship Id="rId14" Type="http://schemas.openxmlformats.org/officeDocument/2006/relationships/slideLayout" Target="../slideLayouts/slideLayout26.xml"/><Relationship Id="rId58" Type="http://schemas.openxmlformats.org/officeDocument/2006/relationships/slideLayout" Target="../slideLayouts/slideLayout7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20" Type="http://schemas.openxmlformats.org/officeDocument/2006/relationships/slideLayout" Target="../slideLayouts/slideLayout96.xml"/><Relationship Id="rId21" Type="http://schemas.openxmlformats.org/officeDocument/2006/relationships/theme" Target="../theme/theme2.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slideLayout" Target="../slideLayouts/slideLayout89.xml"/><Relationship Id="rId12" Type="http://schemas.openxmlformats.org/officeDocument/2006/relationships/slideLayout" Target="../slideLayouts/slideLayout88.xml"/><Relationship Id="rId15" Type="http://schemas.openxmlformats.org/officeDocument/2006/relationships/slideLayout" Target="../slideLayouts/slideLayout91.xml"/><Relationship Id="rId14" Type="http://schemas.openxmlformats.org/officeDocument/2006/relationships/slideLayout" Target="../slideLayouts/slideLayout90.xml"/><Relationship Id="rId17" Type="http://schemas.openxmlformats.org/officeDocument/2006/relationships/slideLayout" Target="../slideLayouts/slideLayout93.xml"/><Relationship Id="rId16" Type="http://schemas.openxmlformats.org/officeDocument/2006/relationships/slideLayout" Target="../slideLayouts/slideLayout92.xml"/><Relationship Id="rId19" Type="http://schemas.openxmlformats.org/officeDocument/2006/relationships/slideLayout" Target="../slideLayouts/slideLayout95.xml"/><Relationship Id="rId18"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20" Type="http://schemas.openxmlformats.org/officeDocument/2006/relationships/slideLayout" Target="../slideLayouts/slideLayout116.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7" Type="http://schemas.openxmlformats.org/officeDocument/2006/relationships/theme" Target="../theme/theme6.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slideLayout" Target="../slideLayouts/slideLayout115.xml"/><Relationship Id="rId18"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20" Type="http://schemas.openxmlformats.org/officeDocument/2006/relationships/slideLayout" Target="../slideLayouts/slideLayout142.xml"/><Relationship Id="rId22" Type="http://schemas.openxmlformats.org/officeDocument/2006/relationships/slideLayout" Target="../slideLayouts/slideLayout144.xml"/><Relationship Id="rId21" Type="http://schemas.openxmlformats.org/officeDocument/2006/relationships/slideLayout" Target="../slideLayouts/slideLayout143.xml"/><Relationship Id="rId23" Type="http://schemas.openxmlformats.org/officeDocument/2006/relationships/theme" Target="../theme/theme7.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3" Type="http://schemas.openxmlformats.org/officeDocument/2006/relationships/slideLayout" Target="../slideLayouts/slideLayout135.xml"/><Relationship Id="rId12" Type="http://schemas.openxmlformats.org/officeDocument/2006/relationships/slideLayout" Target="../slideLayouts/slideLayout134.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7" Type="http://schemas.openxmlformats.org/officeDocument/2006/relationships/slideLayout" Target="../slideLayouts/slideLayout139.xml"/><Relationship Id="rId16" Type="http://schemas.openxmlformats.org/officeDocument/2006/relationships/slideLayout" Target="../slideLayouts/slideLayout138.xml"/><Relationship Id="rId19" Type="http://schemas.openxmlformats.org/officeDocument/2006/relationships/slideLayout" Target="../slideLayouts/slideLayout141.xml"/><Relationship Id="rId18"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5"/>
          <p:cNvSpPr txBox="1"/>
          <p:nvPr>
            <p:ph idx="12" type="sldNum"/>
          </p:nvPr>
        </p:nvSpPr>
        <p:spPr>
          <a:xfrm>
            <a:off x="8556784" y="4749851"/>
            <a:ext cx="548700" cy="393600"/>
          </a:xfrm>
          <a:prstGeom prst="rect">
            <a:avLst/>
          </a:prstGeom>
          <a:noFill/>
          <a:ln>
            <a:noFill/>
          </a:ln>
        </p:spPr>
        <p:txBody>
          <a:bodyPr anchorCtr="0" anchor="t" bIns="68575" lIns="68575" spcFirstLastPara="1" rIns="68575" wrap="square" tIns="68575">
            <a:noAutofit/>
          </a:bodyPr>
          <a:lstStyle>
            <a:lvl1pPr lvl="0" rtl="0" algn="r">
              <a:buNone/>
              <a:defRPr sz="1000">
                <a:solidFill>
                  <a:schemeClr val="tx1"/>
                </a:solidFill>
              </a:defRPr>
            </a:lvl1pPr>
            <a:lvl2pPr lvl="1" rtl="0" algn="r">
              <a:buNone/>
              <a:defRPr sz="1000">
                <a:solidFill>
                  <a:schemeClr val="tx1"/>
                </a:solidFill>
              </a:defRPr>
            </a:lvl2pPr>
            <a:lvl3pPr lvl="2" rtl="0" algn="r">
              <a:buNone/>
              <a:defRPr sz="1000">
                <a:solidFill>
                  <a:schemeClr val="tx1"/>
                </a:solidFill>
              </a:defRPr>
            </a:lvl3pPr>
            <a:lvl4pPr lvl="3" rtl="0" algn="r">
              <a:buNone/>
              <a:defRPr sz="1000">
                <a:solidFill>
                  <a:schemeClr val="tx1"/>
                </a:solidFill>
              </a:defRPr>
            </a:lvl4pPr>
            <a:lvl5pPr lvl="4" rtl="0" algn="r">
              <a:buNone/>
              <a:defRPr sz="1000">
                <a:solidFill>
                  <a:schemeClr val="tx1"/>
                </a:solidFill>
              </a:defRPr>
            </a:lvl5pPr>
            <a:lvl6pPr lvl="5" rtl="0" algn="r">
              <a:buNone/>
              <a:defRPr sz="1000">
                <a:solidFill>
                  <a:schemeClr val="tx1"/>
                </a:solidFill>
              </a:defRPr>
            </a:lvl6pPr>
            <a:lvl7pPr lvl="6" rtl="0" algn="r">
              <a:buNone/>
              <a:defRPr sz="1000">
                <a:solidFill>
                  <a:schemeClr val="tx1"/>
                </a:solidFill>
              </a:defRPr>
            </a:lvl7pPr>
            <a:lvl8pPr lvl="7" rtl="0" algn="r">
              <a:buNone/>
              <a:defRPr sz="1000">
                <a:solidFill>
                  <a:schemeClr val="tx1"/>
                </a:solidFill>
              </a:defRPr>
            </a:lvl8pPr>
            <a:lvl9pPr lvl="8" rtl="0" algn="r">
              <a:buNone/>
              <a:defRPr sz="1000">
                <a:solidFill>
                  <a:schemeClr val="tx1"/>
                </a:solidFill>
              </a:defRPr>
            </a:lvl9pPr>
          </a:lstStyle>
          <a:p>
            <a:pPr indent="0" lvl="0" marL="0" rtl="0" algn="r">
              <a:spcBef>
                <a:spcPts val="0"/>
              </a:spcBef>
              <a:spcAft>
                <a:spcPts val="0"/>
              </a:spcAft>
              <a:buNone/>
            </a:pPr>
            <a:fld id="{00000000-1234-1234-1234-123412341234}" type="slidenum">
              <a:rPr lang="en"/>
              <a:t>‹#›</a:t>
            </a:fld>
            <a:endParaRPr/>
          </a:p>
        </p:txBody>
      </p:sp>
      <p:pic>
        <p:nvPicPr>
          <p:cNvPr id="62" name="Google Shape;62;p15"/>
          <p:cNvPicPr preferRelativeResize="0"/>
          <p:nvPr/>
        </p:nvPicPr>
        <p:blipFill>
          <a:blip r:embed="rId1">
            <a:alphaModFix/>
          </a:blip>
          <a:stretch>
            <a:fillRect/>
          </a:stretch>
        </p:blipFill>
        <p:spPr>
          <a:xfrm>
            <a:off x="8269348" y="127388"/>
            <a:ext cx="697821" cy="1973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3" name="Shape 343"/>
        <p:cNvGrpSpPr/>
        <p:nvPr/>
      </p:nvGrpSpPr>
      <p:grpSpPr>
        <a:xfrm>
          <a:off x="0" y="0"/>
          <a:ext cx="0" cy="0"/>
          <a:chOff x="0" y="0"/>
          <a:chExt cx="0" cy="0"/>
        </a:xfrm>
      </p:grpSpPr>
      <p:sp>
        <p:nvSpPr>
          <p:cNvPr id="344" name="Google Shape;344;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45" name="Google Shape;345;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346" name="Google Shape;346;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0" name="Shape 420"/>
        <p:cNvGrpSpPr/>
        <p:nvPr/>
      </p:nvGrpSpPr>
      <p:grpSpPr>
        <a:xfrm>
          <a:off x="0" y="0"/>
          <a:ext cx="0" cy="0"/>
          <a:chOff x="0" y="0"/>
          <a:chExt cx="0" cy="0"/>
        </a:xfrm>
      </p:grpSpPr>
      <p:sp>
        <p:nvSpPr>
          <p:cNvPr id="421" name="Google Shape;421;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22" name="Google Shape;422;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423" name="Google Shape;423;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7" name="Shape 537"/>
        <p:cNvGrpSpPr/>
        <p:nvPr/>
      </p:nvGrpSpPr>
      <p:grpSpPr>
        <a:xfrm>
          <a:off x="0" y="0"/>
          <a:ext cx="0" cy="0"/>
          <a:chOff x="0" y="0"/>
          <a:chExt cx="0" cy="0"/>
        </a:xfrm>
      </p:grpSpPr>
      <p:sp>
        <p:nvSpPr>
          <p:cNvPr id="538" name="Google Shape;538;p1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39" name="Google Shape;539;p1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40" name="Google Shape;540;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8" name="Shape 628"/>
        <p:cNvGrpSpPr/>
        <p:nvPr/>
      </p:nvGrpSpPr>
      <p:grpSpPr>
        <a:xfrm>
          <a:off x="0" y="0"/>
          <a:ext cx="0" cy="0"/>
          <a:chOff x="0" y="0"/>
          <a:chExt cx="0" cy="0"/>
        </a:xfrm>
      </p:grpSpPr>
      <p:sp>
        <p:nvSpPr>
          <p:cNvPr id="629" name="Google Shape;629;p150"/>
          <p:cNvSpPr txBox="1"/>
          <p:nvPr>
            <p:ph type="title"/>
          </p:nvPr>
        </p:nvSpPr>
        <p:spPr>
          <a:xfrm>
            <a:off x="708598" y="616647"/>
            <a:ext cx="4488600" cy="768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600"/>
              <a:buFont typeface="Arial"/>
              <a:buNone/>
              <a:defRPr b="1" i="0" sz="2600" u="none" cap="none" strike="noStrike">
                <a:solidFill>
                  <a:srgbClr val="231F20"/>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30" name="Google Shape;630;p150"/>
          <p:cNvSpPr txBox="1"/>
          <p:nvPr>
            <p:ph idx="1" type="body"/>
          </p:nvPr>
        </p:nvSpPr>
        <p:spPr>
          <a:xfrm>
            <a:off x="713361" y="1508593"/>
            <a:ext cx="5319300" cy="2931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600"/>
              <a:buFont typeface="Arial"/>
              <a:buNone/>
              <a:defRPr b="0" i="0" sz="1100" u="none" cap="none" strike="noStrike">
                <a:solidFill>
                  <a:srgbClr val="231F2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Calibri"/>
                <a:ea typeface="Calibri"/>
                <a:cs typeface="Calibri"/>
                <a:sym typeface="Calibri"/>
              </a:defRPr>
            </a:lvl9pPr>
          </a:lstStyle>
          <a:p/>
        </p:txBody>
      </p:sp>
      <p:sp>
        <p:nvSpPr>
          <p:cNvPr id="631" name="Google Shape;631;p150"/>
          <p:cNvSpPr txBox="1"/>
          <p:nvPr>
            <p:ph idx="11" type="ftr"/>
          </p:nvPr>
        </p:nvSpPr>
        <p:spPr>
          <a:xfrm>
            <a:off x="3108960" y="4783455"/>
            <a:ext cx="29259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600"/>
              <a:buFont typeface="Arial"/>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32" name="Google Shape;632;p150"/>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600"/>
              <a:buFont typeface="Arial"/>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33" name="Google Shape;633;p150"/>
          <p:cNvSpPr txBox="1"/>
          <p:nvPr>
            <p:ph idx="12" type="sldNum"/>
          </p:nvPr>
        </p:nvSpPr>
        <p:spPr>
          <a:xfrm>
            <a:off x="6583680" y="4783455"/>
            <a:ext cx="2103000" cy="123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2" r:id="rId1"/>
    <p:sldLayoutId id="2147483793" r:id="rId2"/>
    <p:sldLayoutId id="2147483794" r:id="rId3"/>
    <p:sldLayoutId id="2147483795" r:id="rId4"/>
    <p:sldLayoutId id="2147483796" r:id="rId5"/>
    <p:sldLayoutId id="2147483797" r:id="rId6"/>
    <p:sldLayoutId id="2147483798"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drive.google.com/file/d/10Z16npv0J_d3OM6zsOjHc_jG-nmIidJE/view?usp=drive_link" TargetMode="External"/><Relationship Id="rId4" Type="http://schemas.openxmlformats.org/officeDocument/2006/relationships/image" Target="../media/image69.png"/><Relationship Id="rId9" Type="http://schemas.openxmlformats.org/officeDocument/2006/relationships/image" Target="../media/image85.png"/><Relationship Id="rId5" Type="http://schemas.openxmlformats.org/officeDocument/2006/relationships/hyperlink" Target="https://sps81-my.sharepoint.com/:b:/g/personal/scottke_spokaneschools_org/ESVaNlxBYhxBnBnnKBq5tS0BozQxyVUqY8elZyyCk_zwJg?e=aUQ43Y" TargetMode="External"/><Relationship Id="rId6" Type="http://schemas.openxmlformats.org/officeDocument/2006/relationships/hyperlink" Target="https://sps81-my.sharepoint.com/:w:/g/personal/scottke_spokaneschools_org/ESGw1uOQumZIsvkw-M2DyWUBRK6FW85lvXBWfBSttmWWqQ?e=smq5H6" TargetMode="External"/><Relationship Id="rId7" Type="http://schemas.openxmlformats.org/officeDocument/2006/relationships/image" Target="../media/image84.png"/><Relationship Id="rId8"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drive.google.com/file/d/1VbqRlYrSW1QcO9I1qRjt9ADDHbKctX8a/view?usp=drive_link" TargetMode="External"/><Relationship Id="rId4" Type="http://schemas.openxmlformats.org/officeDocument/2006/relationships/image" Target="../media/image69.png"/><Relationship Id="rId5" Type="http://schemas.openxmlformats.org/officeDocument/2006/relationships/hyperlink" Target="https://sps81-my.sharepoint.com/:w:/g/personal/scottke_spokaneschools_org/ESNnmqDqBPFKpCgXoge0blwBLd8yV_msPblASrtschqOow?e=HXJUEM" TargetMode="External"/><Relationship Id="rId6"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rive.google.com/file/d/1rElsTrpCIAAnIJRxgsSTZ5lG7O31K0Xp/view?usp=drive_link" TargetMode="External"/><Relationship Id="rId4" Type="http://schemas.openxmlformats.org/officeDocument/2006/relationships/image" Target="../media/image69.png"/><Relationship Id="rId5" Type="http://schemas.openxmlformats.org/officeDocument/2006/relationships/image" Target="../media/image89.png"/><Relationship Id="rId6" Type="http://schemas.openxmlformats.org/officeDocument/2006/relationships/image" Target="../media/image8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92.png"/><Relationship Id="rId5"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rive.google.com/file/d/1PMWSLQqtTE_gLx7Nv8S6udaLATsf1RAw/view?usp=drive_link" TargetMode="External"/><Relationship Id="rId4" Type="http://schemas.openxmlformats.org/officeDocument/2006/relationships/image" Target="../media/image69.png"/><Relationship Id="rId5" Type="http://schemas.openxmlformats.org/officeDocument/2006/relationships/image" Target="../media/image94.png"/><Relationship Id="rId6" Type="http://schemas.openxmlformats.org/officeDocument/2006/relationships/image" Target="../media/image10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9.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3.png"/><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3.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rive.google.com/file/d/126JOzP2VWvDKBvUl0PNnV_ojr3ywPi8B/view?usp=drive_link" TargetMode="External"/><Relationship Id="rId4" Type="http://schemas.openxmlformats.org/officeDocument/2006/relationships/hyperlink" Target="https://drive.google.com/file/d/19rU9h_351tdAQv0X5xX0unVq5v9g3ExJ/view?usp=drive_link" TargetMode="External"/><Relationship Id="rId5" Type="http://schemas.openxmlformats.org/officeDocument/2006/relationships/image" Target="../media/image123.png"/><Relationship Id="rId6" Type="http://schemas.openxmlformats.org/officeDocument/2006/relationships/image" Target="../media/image107.png"/><Relationship Id="rId7" Type="http://schemas.openxmlformats.org/officeDocument/2006/relationships/image" Target="../media/image1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3.png"/><Relationship Id="rId4" Type="http://schemas.openxmlformats.org/officeDocument/2006/relationships/hyperlink" Target="https://drive.google.com/file/d/1BJ1LTvNyGccfVhIMvlzF9ueectgy5T5U/view?usp=drive_link" TargetMode="External"/><Relationship Id="rId5" Type="http://schemas.openxmlformats.org/officeDocument/2006/relationships/image" Target="../media/image96.png"/><Relationship Id="rId6" Type="http://schemas.openxmlformats.org/officeDocument/2006/relationships/image" Target="../media/image1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3.png"/><Relationship Id="rId4" Type="http://schemas.openxmlformats.org/officeDocument/2006/relationships/image" Target="../media/image99.png"/><Relationship Id="rId5" Type="http://schemas.openxmlformats.org/officeDocument/2006/relationships/image" Target="../media/image10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3.png"/><Relationship Id="rId4" Type="http://schemas.openxmlformats.org/officeDocument/2006/relationships/image" Target="../media/image112.png"/><Relationship Id="rId5" Type="http://schemas.openxmlformats.org/officeDocument/2006/relationships/hyperlink" Target="https://drive.google.com/file/d/1WcWdUDC8bwNRD_XV7TJWzo0-Mtty0zMM/view?usp=drive_lin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3.png"/><Relationship Id="rId4" Type="http://schemas.openxmlformats.org/officeDocument/2006/relationships/hyperlink" Target="https://drive.google.com/file/d/1BQSiv5M2qbfI8bITG5gP7iJE0-4ufeI-/view?usp=drive_link" TargetMode="External"/><Relationship Id="rId9" Type="http://schemas.openxmlformats.org/officeDocument/2006/relationships/hyperlink" Target="https://drive.google.com/file/d/1Ro5FIU46W8RuBIXOg8EsJRiM0qC4XDXE/view?usp=drive_link" TargetMode="External"/><Relationship Id="rId5" Type="http://schemas.openxmlformats.org/officeDocument/2006/relationships/hyperlink" Target="https://drive.google.com/file/d/1VL5SECyEP2cz23qstFxxmmEU5Me55wSB/view?usp=drive_link" TargetMode="External"/><Relationship Id="rId6" Type="http://schemas.openxmlformats.org/officeDocument/2006/relationships/hyperlink" Target="https://drive.google.com/file/d/1h5elLbAOYBX8p8z7WT66CVDawEQRqJke/view?usp=drive_link" TargetMode="External"/><Relationship Id="rId7" Type="http://schemas.openxmlformats.org/officeDocument/2006/relationships/hyperlink" Target="https://drive.google.com/file/d/1hc0l48fT5jWbww7zSP92FLhs4jWMjZTb/view?usp=drive_link" TargetMode="External"/><Relationship Id="rId8" Type="http://schemas.openxmlformats.org/officeDocument/2006/relationships/hyperlink" Target="https://drive.google.com/file/d/1h5elLbAOYBX8p8z7WT66CVDawEQRqJke/view?usp=drive_link" TargetMode="External"/><Relationship Id="rId11" Type="http://schemas.openxmlformats.org/officeDocument/2006/relationships/hyperlink" Target="https://drive.google.com/file/d/1dultNWaKbilXAsH5jO-0jNx2zEB9Bic4/view?usp=drive_link" TargetMode="External"/><Relationship Id="rId10" Type="http://schemas.openxmlformats.org/officeDocument/2006/relationships/hyperlink" Target="https://drive.google.com/file/d/1huvhxPsfi8b6d3qY2FJBLmBQgHouVAiI/view?usp=drive_link" TargetMode="External"/><Relationship Id="rId12" Type="http://schemas.openxmlformats.org/officeDocument/2006/relationships/hyperlink" Target="https://drive.google.com/file/d/1cqN8DlLuht_RsUI83Xasi3jtehuiOUyo/view?usp=drive_lin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6.jpg"/><Relationship Id="rId4" Type="http://schemas.openxmlformats.org/officeDocument/2006/relationships/image" Target="../media/image10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82.png"/><Relationship Id="rId4" Type="http://schemas.openxmlformats.org/officeDocument/2006/relationships/image" Target="../media/image97.png"/><Relationship Id="rId5" Type="http://schemas.openxmlformats.org/officeDocument/2006/relationships/image" Target="../media/image7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16.png"/><Relationship Id="rId6" Type="http://schemas.openxmlformats.org/officeDocument/2006/relationships/image" Target="../media/image1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27.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28.png"/><Relationship Id="rId4" Type="http://schemas.openxmlformats.org/officeDocument/2006/relationships/image" Target="../media/image126.png"/><Relationship Id="rId5" Type="http://schemas.openxmlformats.org/officeDocument/2006/relationships/image" Target="../media/image124.png"/><Relationship Id="rId6" Type="http://schemas.openxmlformats.org/officeDocument/2006/relationships/image" Target="../media/image1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drive.google.com/file/d/1meLtH7zWXWbJ9enyws_rEPps3ah9s0tj/view?usp=sharing" TargetMode="External"/><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39.xml"/><Relationship Id="rId3" Type="http://schemas.openxmlformats.org/officeDocument/2006/relationships/hyperlink" Target="https://www.qualtrics.com/x4summ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xml"/><Relationship Id="rId3" Type="http://schemas.openxmlformats.org/officeDocument/2006/relationships/image" Target="../media/image7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0.xml"/><Relationship Id="rId3" Type="http://schemas.openxmlformats.org/officeDocument/2006/relationships/hyperlink" Target="http://drive.google.com/file/d/1AMIt5PW0PK8VGaovV5ZROLx3a2PDPNcD/view" TargetMode="External"/><Relationship Id="rId4" Type="http://schemas.openxmlformats.org/officeDocument/2006/relationships/image" Target="../media/image12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81.png"/><Relationship Id="rId5"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rive.google.com/file/d/1bqn5okER0q79HnQLPrV5qPj9nLhffbe9/view?usp=sharing" TargetMode="External"/><Relationship Id="rId4" Type="http://schemas.openxmlformats.org/officeDocument/2006/relationships/image" Target="../media/image69.png"/><Relationship Id="rId5" Type="http://schemas.openxmlformats.org/officeDocument/2006/relationships/image" Target="../media/image77.png"/><Relationship Id="rId6"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drive.google.com/file/d/1nZJ1WqGN-ZC0aQFFIHIapqm-kPCfs2UE/view?usp=drive_link" TargetMode="External"/><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9.png"/><Relationship Id="rId4" Type="http://schemas.openxmlformats.org/officeDocument/2006/relationships/hyperlink" Target="https://drive.google.com/file/d/1v9MPIUs4K5DKOHK0oyVWsgjHc15CvwXu/view?usp=drive_link" TargetMode="External"/><Relationship Id="rId5" Type="http://schemas.openxmlformats.org/officeDocument/2006/relationships/hyperlink" Target="https://drive.google.com/file/d/1rwQMLAMna4fojZ6kpme4AF6NfL9WOzW3/view?usp=drive_link" TargetMode="External"/><Relationship Id="rId6" Type="http://schemas.openxmlformats.org/officeDocument/2006/relationships/image" Target="../media/image95.png"/><Relationship Id="rId7" Type="http://schemas.openxmlformats.org/officeDocument/2006/relationships/image" Target="../media/image93.png"/><Relationship Id="rId8"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58"/>
          <p:cNvSpPr txBox="1"/>
          <p:nvPr>
            <p:ph type="title"/>
          </p:nvPr>
        </p:nvSpPr>
        <p:spPr>
          <a:xfrm>
            <a:off x="416450" y="2101200"/>
            <a:ext cx="8422200" cy="323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Welcome to the Lunch and Learn! </a:t>
            </a:r>
            <a:endParaRPr b="1">
              <a:latin typeface="Roboto"/>
              <a:ea typeface="Roboto"/>
              <a:cs typeface="Roboto"/>
              <a:sym typeface="Roboto"/>
            </a:endParaRPr>
          </a:p>
          <a:p>
            <a:pPr indent="0" lvl="0" marL="0" rtl="0" algn="l">
              <a:spcBef>
                <a:spcPts val="0"/>
              </a:spcBef>
              <a:spcAft>
                <a:spcPts val="0"/>
              </a:spcAft>
              <a:buNone/>
            </a:pPr>
            <a:r>
              <a:t/>
            </a:r>
            <a:endParaRPr b="1" sz="265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67"/>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56" name="Google Shape;756;p167"/>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Student Voice [</a:t>
            </a:r>
            <a:r>
              <a:rPr b="1" lang="en" sz="1800" u="sng">
                <a:solidFill>
                  <a:schemeClr val="hlink"/>
                </a:solidFill>
                <a:hlinkClick r:id="rId3"/>
              </a:rPr>
              <a:t>QSF</a:t>
            </a:r>
            <a:r>
              <a:rPr b="1" lang="en" sz="1800">
                <a:solidFill>
                  <a:schemeClr val="dk2"/>
                </a:solidFill>
              </a:rPr>
              <a:t>]</a:t>
            </a:r>
            <a:endParaRPr b="1" sz="1800">
              <a:solidFill>
                <a:schemeClr val="dk2"/>
              </a:solidFill>
            </a:endParaRPr>
          </a:p>
        </p:txBody>
      </p:sp>
      <p:pic>
        <p:nvPicPr>
          <p:cNvPr id="757" name="Google Shape;757;p167"/>
          <p:cNvPicPr preferRelativeResize="0"/>
          <p:nvPr/>
        </p:nvPicPr>
        <p:blipFill>
          <a:blip r:embed="rId4">
            <a:alphaModFix/>
          </a:blip>
          <a:stretch>
            <a:fillRect/>
          </a:stretch>
        </p:blipFill>
        <p:spPr>
          <a:xfrm>
            <a:off x="7502400" y="4574300"/>
            <a:ext cx="1596501" cy="461775"/>
          </a:xfrm>
          <a:prstGeom prst="rect">
            <a:avLst/>
          </a:prstGeom>
          <a:noFill/>
          <a:ln>
            <a:noFill/>
          </a:ln>
        </p:spPr>
      </p:pic>
      <p:sp>
        <p:nvSpPr>
          <p:cNvPr id="758" name="Google Shape;758;p167"/>
          <p:cNvSpPr txBox="1"/>
          <p:nvPr/>
        </p:nvSpPr>
        <p:spPr>
          <a:xfrm>
            <a:off x="171450" y="881450"/>
            <a:ext cx="3800100" cy="3611100"/>
          </a:xfrm>
          <a:prstGeom prst="rect">
            <a:avLst/>
          </a:prstGeom>
          <a:noFill/>
          <a:ln>
            <a:noFill/>
          </a:ln>
        </p:spPr>
        <p:txBody>
          <a:bodyPr anchorCtr="0" anchor="t" bIns="91425" lIns="91425" spcFirstLastPara="1" rIns="91425" wrap="square" tIns="91425">
            <a:normAutofit lnSpcReduction="20000"/>
          </a:bodyPr>
          <a:lstStyle/>
          <a:p>
            <a:pPr indent="-323850" lvl="0" marL="457200" rtl="0" algn="l">
              <a:lnSpc>
                <a:spcPct val="150000"/>
              </a:lnSpc>
              <a:spcBef>
                <a:spcPts val="0"/>
              </a:spcBef>
              <a:spcAft>
                <a:spcPts val="0"/>
              </a:spcAft>
              <a:buClr>
                <a:schemeClr val="dk2"/>
              </a:buClr>
              <a:buSzPts val="1500"/>
              <a:buFont typeface="Lexend Deca"/>
              <a:buChar char="●"/>
            </a:pPr>
            <a:r>
              <a:rPr lang="en" sz="1500" u="sng">
                <a:solidFill>
                  <a:schemeClr val="hlink"/>
                </a:solidFill>
                <a:latin typeface="Lexend Deca"/>
                <a:ea typeface="Lexend Deca"/>
                <a:cs typeface="Lexend Deca"/>
                <a:sym typeface="Lexend Deca"/>
                <a:hlinkClick r:id="rId5"/>
              </a:rPr>
              <a:t>Student Voice Full Guide</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Each building has a monthly student voice meeting</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Periodic district student voice meetings</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HS = Quick survey to capture student voice for Student Advisory to the  School Board to report to the School Board</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MS - Elementary - </a:t>
            </a:r>
            <a:r>
              <a:rPr lang="en" sz="1500" u="sng">
                <a:solidFill>
                  <a:schemeClr val="hlink"/>
                </a:solidFill>
                <a:latin typeface="Lexend Deca"/>
                <a:ea typeface="Lexend Deca"/>
                <a:cs typeface="Lexend Deca"/>
                <a:sym typeface="Lexend Deca"/>
                <a:hlinkClick r:id="rId6"/>
              </a:rPr>
              <a:t>Transition Support</a:t>
            </a:r>
            <a:r>
              <a:rPr lang="en" sz="1500">
                <a:solidFill>
                  <a:schemeClr val="dk2"/>
                </a:solidFill>
                <a:latin typeface="Lexend Deca"/>
                <a:ea typeface="Lexend Deca"/>
                <a:cs typeface="Lexend Deca"/>
                <a:sym typeface="Lexend Deca"/>
              </a:rPr>
              <a:t> (AMA via Flip.com)</a:t>
            </a:r>
            <a:endParaRPr sz="1500">
              <a:solidFill>
                <a:schemeClr val="dk2"/>
              </a:solidFill>
              <a:latin typeface="Lexend Deca"/>
              <a:ea typeface="Lexend Deca"/>
              <a:cs typeface="Lexend Deca"/>
              <a:sym typeface="Lexend Deca"/>
            </a:endParaRPr>
          </a:p>
        </p:txBody>
      </p:sp>
      <p:pic>
        <p:nvPicPr>
          <p:cNvPr id="759" name="Google Shape;759;p167"/>
          <p:cNvPicPr preferRelativeResize="0"/>
          <p:nvPr/>
        </p:nvPicPr>
        <p:blipFill>
          <a:blip r:embed="rId7">
            <a:alphaModFix/>
          </a:blip>
          <a:stretch>
            <a:fillRect/>
          </a:stretch>
        </p:blipFill>
        <p:spPr>
          <a:xfrm>
            <a:off x="4908125" y="459248"/>
            <a:ext cx="4003348" cy="2464901"/>
          </a:xfrm>
          <a:prstGeom prst="rect">
            <a:avLst/>
          </a:prstGeom>
          <a:noFill/>
          <a:ln>
            <a:noFill/>
          </a:ln>
          <a:effectLst>
            <a:outerShdw blurRad="57150" rotWithShape="0" algn="bl" dir="5400000" dist="19050">
              <a:srgbClr val="000000">
                <a:alpha val="50000"/>
              </a:srgbClr>
            </a:outerShdw>
          </a:effectLst>
        </p:spPr>
      </p:pic>
      <p:pic>
        <p:nvPicPr>
          <p:cNvPr id="760" name="Google Shape;760;p167"/>
          <p:cNvPicPr preferRelativeResize="0"/>
          <p:nvPr/>
        </p:nvPicPr>
        <p:blipFill>
          <a:blip r:embed="rId8">
            <a:alphaModFix/>
          </a:blip>
          <a:stretch>
            <a:fillRect/>
          </a:stretch>
        </p:blipFill>
        <p:spPr>
          <a:xfrm>
            <a:off x="3509125" y="4031825"/>
            <a:ext cx="2987801" cy="860900"/>
          </a:xfrm>
          <a:prstGeom prst="rect">
            <a:avLst/>
          </a:prstGeom>
          <a:noFill/>
          <a:ln>
            <a:noFill/>
          </a:ln>
          <a:effectLst>
            <a:outerShdw blurRad="57150" rotWithShape="0" algn="bl" dir="5400000" dist="19050">
              <a:srgbClr val="000000">
                <a:alpha val="50000"/>
              </a:srgbClr>
            </a:outerShdw>
          </a:effectLst>
        </p:spPr>
      </p:pic>
      <p:pic>
        <p:nvPicPr>
          <p:cNvPr id="761" name="Google Shape;761;p167"/>
          <p:cNvPicPr preferRelativeResize="0"/>
          <p:nvPr/>
        </p:nvPicPr>
        <p:blipFill>
          <a:blip r:embed="rId9">
            <a:alphaModFix/>
          </a:blip>
          <a:stretch>
            <a:fillRect/>
          </a:stretch>
        </p:blipFill>
        <p:spPr>
          <a:xfrm>
            <a:off x="6691050" y="3242875"/>
            <a:ext cx="2324426" cy="11159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68"/>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67" name="Google Shape;767;p168"/>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Guest Speaker Approval Process [</a:t>
            </a:r>
            <a:r>
              <a:rPr b="1" lang="en" sz="1800" u="sng">
                <a:solidFill>
                  <a:schemeClr val="hlink"/>
                </a:solidFill>
                <a:hlinkClick r:id="rId3"/>
              </a:rPr>
              <a:t>QSF</a:t>
            </a:r>
            <a:r>
              <a:rPr b="1" lang="en" sz="1800">
                <a:solidFill>
                  <a:schemeClr val="dk2"/>
                </a:solidFill>
              </a:rPr>
              <a:t>]</a:t>
            </a:r>
            <a:endParaRPr b="1" sz="1800">
              <a:solidFill>
                <a:schemeClr val="dk2"/>
              </a:solidFill>
            </a:endParaRPr>
          </a:p>
        </p:txBody>
      </p:sp>
      <p:pic>
        <p:nvPicPr>
          <p:cNvPr id="768" name="Google Shape;768;p168"/>
          <p:cNvPicPr preferRelativeResize="0"/>
          <p:nvPr/>
        </p:nvPicPr>
        <p:blipFill>
          <a:blip r:embed="rId4">
            <a:alphaModFix/>
          </a:blip>
          <a:stretch>
            <a:fillRect/>
          </a:stretch>
        </p:blipFill>
        <p:spPr>
          <a:xfrm>
            <a:off x="7502400" y="4574300"/>
            <a:ext cx="1596501" cy="461775"/>
          </a:xfrm>
          <a:prstGeom prst="rect">
            <a:avLst/>
          </a:prstGeom>
          <a:noFill/>
          <a:ln>
            <a:noFill/>
          </a:ln>
        </p:spPr>
      </p:pic>
      <p:sp>
        <p:nvSpPr>
          <p:cNvPr id="769" name="Google Shape;769;p168"/>
          <p:cNvSpPr txBox="1"/>
          <p:nvPr/>
        </p:nvSpPr>
        <p:spPr>
          <a:xfrm>
            <a:off x="171450" y="891475"/>
            <a:ext cx="3800100" cy="3601200"/>
          </a:xfrm>
          <a:prstGeom prst="rect">
            <a:avLst/>
          </a:prstGeom>
          <a:noFill/>
          <a:ln>
            <a:noFill/>
          </a:ln>
        </p:spPr>
        <p:txBody>
          <a:bodyPr anchorCtr="0" anchor="t" bIns="91425" lIns="91425" spcFirstLastPara="1" rIns="91425" wrap="square" tIns="91425">
            <a:normAutofit fontScale="85000"/>
          </a:bodyPr>
          <a:lstStyle/>
          <a:p>
            <a:pPr indent="-309562" lvl="0" marL="457200" rtl="0" algn="l">
              <a:lnSpc>
                <a:spcPct val="150000"/>
              </a:lnSpc>
              <a:spcBef>
                <a:spcPts val="0"/>
              </a:spcBef>
              <a:spcAft>
                <a:spcPts val="0"/>
              </a:spcAft>
              <a:buClr>
                <a:schemeClr val="dk2"/>
              </a:buClr>
              <a:buSzPct val="100000"/>
              <a:buFont typeface="Lexend Deca"/>
              <a:buChar char="●"/>
            </a:pPr>
            <a:r>
              <a:rPr lang="en" sz="1500" u="sng">
                <a:solidFill>
                  <a:schemeClr val="hlink"/>
                </a:solidFill>
                <a:latin typeface="Lexend Deca"/>
                <a:ea typeface="Lexend Deca"/>
                <a:cs typeface="Lexend Deca"/>
                <a:sym typeface="Lexend Deca"/>
                <a:hlinkClick r:id="rId5"/>
              </a:rPr>
              <a:t>Teacher Guide</a:t>
            </a:r>
            <a:endParaRPr sz="1500">
              <a:solidFill>
                <a:schemeClr val="dk2"/>
              </a:solidFill>
              <a:latin typeface="Lexend Deca"/>
              <a:ea typeface="Lexend Deca"/>
              <a:cs typeface="Lexend Deca"/>
              <a:sym typeface="Lexend Deca"/>
            </a:endParaRPr>
          </a:p>
          <a:p>
            <a:pPr indent="-309562"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Teacher reviews School Board Procedure</a:t>
            </a:r>
            <a:endParaRPr sz="1500">
              <a:solidFill>
                <a:schemeClr val="dk2"/>
              </a:solidFill>
              <a:latin typeface="Lexend Deca"/>
              <a:ea typeface="Lexend Deca"/>
              <a:cs typeface="Lexend Deca"/>
              <a:sym typeface="Lexend Deca"/>
            </a:endParaRPr>
          </a:p>
          <a:p>
            <a:pPr indent="-309562"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Teacher submits request to principal (auto-email to principal)</a:t>
            </a:r>
            <a:endParaRPr sz="1500">
              <a:solidFill>
                <a:schemeClr val="dk2"/>
              </a:solidFill>
              <a:latin typeface="Lexend Deca"/>
              <a:ea typeface="Lexend Deca"/>
              <a:cs typeface="Lexend Deca"/>
              <a:sym typeface="Lexend Deca"/>
            </a:endParaRPr>
          </a:p>
          <a:p>
            <a:pPr indent="-309562"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Principal reviews teacher submission and approves/denies</a:t>
            </a:r>
            <a:endParaRPr sz="1500">
              <a:solidFill>
                <a:schemeClr val="dk2"/>
              </a:solidFill>
              <a:latin typeface="Lexend Deca"/>
              <a:ea typeface="Lexend Deca"/>
              <a:cs typeface="Lexend Deca"/>
              <a:sym typeface="Lexend Deca"/>
            </a:endParaRPr>
          </a:p>
          <a:p>
            <a:pPr indent="-309562"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Teacher receives email with decision</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09562"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“Re-take link” function helps keep all function in one project</a:t>
            </a:r>
            <a:endParaRPr i="1" sz="1500">
              <a:solidFill>
                <a:schemeClr val="dk2"/>
              </a:solidFill>
              <a:latin typeface="Lexend Deca"/>
              <a:ea typeface="Lexend Deca"/>
              <a:cs typeface="Lexend Deca"/>
              <a:sym typeface="Lexend Deca"/>
            </a:endParaRPr>
          </a:p>
        </p:txBody>
      </p:sp>
      <p:pic>
        <p:nvPicPr>
          <p:cNvPr id="770" name="Google Shape;770;p168"/>
          <p:cNvPicPr preferRelativeResize="0"/>
          <p:nvPr/>
        </p:nvPicPr>
        <p:blipFill>
          <a:blip r:embed="rId6">
            <a:alphaModFix/>
          </a:blip>
          <a:stretch>
            <a:fillRect/>
          </a:stretch>
        </p:blipFill>
        <p:spPr>
          <a:xfrm>
            <a:off x="4876150" y="891477"/>
            <a:ext cx="2791525" cy="3546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69"/>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76" name="Google Shape;776;p169"/>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District Leadership Survey [</a:t>
            </a:r>
            <a:r>
              <a:rPr b="1" lang="en" sz="1800" u="sng">
                <a:solidFill>
                  <a:schemeClr val="hlink"/>
                </a:solidFill>
                <a:hlinkClick r:id="rId3"/>
              </a:rPr>
              <a:t>QSF</a:t>
            </a:r>
            <a:r>
              <a:rPr b="1" lang="en" sz="1800">
                <a:solidFill>
                  <a:schemeClr val="dk2"/>
                </a:solidFill>
              </a:rPr>
              <a:t>]</a:t>
            </a:r>
            <a:endParaRPr b="1" sz="1800">
              <a:solidFill>
                <a:schemeClr val="dk2"/>
              </a:solidFill>
            </a:endParaRPr>
          </a:p>
        </p:txBody>
      </p:sp>
      <p:pic>
        <p:nvPicPr>
          <p:cNvPr id="777" name="Google Shape;777;p169"/>
          <p:cNvPicPr preferRelativeResize="0"/>
          <p:nvPr/>
        </p:nvPicPr>
        <p:blipFill>
          <a:blip r:embed="rId4">
            <a:alphaModFix/>
          </a:blip>
          <a:stretch>
            <a:fillRect/>
          </a:stretch>
        </p:blipFill>
        <p:spPr>
          <a:xfrm>
            <a:off x="7502400" y="4574300"/>
            <a:ext cx="1596501" cy="461775"/>
          </a:xfrm>
          <a:prstGeom prst="rect">
            <a:avLst/>
          </a:prstGeom>
          <a:noFill/>
          <a:ln>
            <a:noFill/>
          </a:ln>
        </p:spPr>
      </p:pic>
      <p:sp>
        <p:nvSpPr>
          <p:cNvPr id="778" name="Google Shape;778;p169"/>
          <p:cNvSpPr txBox="1"/>
          <p:nvPr/>
        </p:nvSpPr>
        <p:spPr>
          <a:xfrm>
            <a:off x="171450" y="1191975"/>
            <a:ext cx="3800100" cy="3300600"/>
          </a:xfrm>
          <a:prstGeom prst="rect">
            <a:avLst/>
          </a:prstGeom>
          <a:noFill/>
          <a:ln>
            <a:noFill/>
          </a:ln>
        </p:spPr>
        <p:txBody>
          <a:bodyPr anchorCtr="0" anchor="t" bIns="91425" lIns="91425" spcFirstLastPara="1" rIns="91425" wrap="square" tIns="91425">
            <a:normAutofit lnSpcReduction="10000"/>
          </a:bodyPr>
          <a:lstStyle/>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Based off of Zenger-Folkman</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Directors, Exec. Directors, Chiefs, Superintendent</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Anonymous</a:t>
            </a:r>
            <a:endParaRPr sz="1500">
              <a:solidFill>
                <a:schemeClr val="dk2"/>
              </a:solidFill>
              <a:latin typeface="Lexend Deca"/>
              <a:ea typeface="Lexend Deca"/>
              <a:cs typeface="Lexend Deca"/>
              <a:sym typeface="Lexend Deca"/>
            </a:endParaRPr>
          </a:p>
          <a:p>
            <a:pPr indent="0" lvl="0" marL="4572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Deliberate about not everyone answering for everyone</a:t>
            </a:r>
            <a:br>
              <a:rPr lang="en" sz="1500">
                <a:solidFill>
                  <a:schemeClr val="dk2"/>
                </a:solidFill>
                <a:latin typeface="Lexend Deca"/>
                <a:ea typeface="Lexend Deca"/>
                <a:cs typeface="Lexend Deca"/>
                <a:sym typeface="Lexend Deca"/>
              </a:rPr>
            </a:br>
            <a:endParaRPr i="1" sz="1500">
              <a:solidFill>
                <a:schemeClr val="dk2"/>
              </a:solidFill>
              <a:latin typeface="Lexend Deca"/>
              <a:ea typeface="Lexend Deca"/>
              <a:cs typeface="Lexend Deca"/>
              <a:sym typeface="Lexend Deca"/>
            </a:endParaRPr>
          </a:p>
        </p:txBody>
      </p:sp>
      <p:pic>
        <p:nvPicPr>
          <p:cNvPr id="779" name="Google Shape;779;p169"/>
          <p:cNvPicPr preferRelativeResize="0"/>
          <p:nvPr/>
        </p:nvPicPr>
        <p:blipFill>
          <a:blip r:embed="rId5">
            <a:alphaModFix/>
          </a:blip>
          <a:stretch>
            <a:fillRect/>
          </a:stretch>
        </p:blipFill>
        <p:spPr>
          <a:xfrm>
            <a:off x="4063850" y="2336075"/>
            <a:ext cx="4867651" cy="2082061"/>
          </a:xfrm>
          <a:prstGeom prst="rect">
            <a:avLst/>
          </a:prstGeom>
          <a:noFill/>
          <a:ln>
            <a:noFill/>
          </a:ln>
          <a:effectLst>
            <a:outerShdw blurRad="57150" rotWithShape="0" algn="bl" dir="5400000" dist="19050">
              <a:srgbClr val="000000">
                <a:alpha val="50000"/>
              </a:srgbClr>
            </a:outerShdw>
          </a:effectLst>
        </p:spPr>
      </p:pic>
      <p:pic>
        <p:nvPicPr>
          <p:cNvPr id="780" name="Google Shape;780;p169"/>
          <p:cNvPicPr preferRelativeResize="0"/>
          <p:nvPr/>
        </p:nvPicPr>
        <p:blipFill>
          <a:blip r:embed="rId6">
            <a:alphaModFix/>
          </a:blip>
          <a:stretch>
            <a:fillRect/>
          </a:stretch>
        </p:blipFill>
        <p:spPr>
          <a:xfrm>
            <a:off x="4063850" y="320900"/>
            <a:ext cx="3215325" cy="18974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70"/>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86" name="Google Shape;786;p170"/>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CTE Ordering (Ticketing)</a:t>
            </a:r>
            <a:endParaRPr b="1" sz="1800">
              <a:solidFill>
                <a:schemeClr val="dk2"/>
              </a:solidFill>
            </a:endParaRPr>
          </a:p>
        </p:txBody>
      </p:sp>
      <p:pic>
        <p:nvPicPr>
          <p:cNvPr id="787" name="Google Shape;787;p170"/>
          <p:cNvPicPr preferRelativeResize="0"/>
          <p:nvPr/>
        </p:nvPicPr>
        <p:blipFill>
          <a:blip r:embed="rId3">
            <a:alphaModFix/>
          </a:blip>
          <a:stretch>
            <a:fillRect/>
          </a:stretch>
        </p:blipFill>
        <p:spPr>
          <a:xfrm>
            <a:off x="7502400" y="4574300"/>
            <a:ext cx="1596501" cy="461775"/>
          </a:xfrm>
          <a:prstGeom prst="rect">
            <a:avLst/>
          </a:prstGeom>
          <a:noFill/>
          <a:ln>
            <a:noFill/>
          </a:ln>
        </p:spPr>
      </p:pic>
      <p:sp>
        <p:nvSpPr>
          <p:cNvPr id="788" name="Google Shape;788;p170"/>
          <p:cNvSpPr txBox="1"/>
          <p:nvPr/>
        </p:nvSpPr>
        <p:spPr>
          <a:xfrm>
            <a:off x="171450" y="1191975"/>
            <a:ext cx="3800100" cy="3300600"/>
          </a:xfrm>
          <a:prstGeom prst="rect">
            <a:avLst/>
          </a:prstGeom>
          <a:noFill/>
          <a:ln>
            <a:noFill/>
          </a:ln>
        </p:spPr>
        <p:txBody>
          <a:bodyPr anchorCtr="0" anchor="t" bIns="91425" lIns="91425" spcFirstLastPara="1" rIns="91425" wrap="square" tIns="91425">
            <a:normAutofit fontScale="62500"/>
          </a:bodyPr>
          <a:lstStyle/>
          <a:p>
            <a:pPr indent="-288131"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CTE Teacher in-building wants to order something:</a:t>
            </a:r>
            <a:endParaRPr sz="1500">
              <a:solidFill>
                <a:schemeClr val="dk2"/>
              </a:solidFill>
              <a:latin typeface="Lexend Deca"/>
              <a:ea typeface="Lexend Deca"/>
              <a:cs typeface="Lexend Deca"/>
              <a:sym typeface="Lexend Deca"/>
            </a:endParaRPr>
          </a:p>
          <a:p>
            <a:pPr indent="-288131"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Information collected “automates” estimated costs based on quantity and tax</a:t>
            </a:r>
            <a:endParaRPr sz="1500">
              <a:solidFill>
                <a:schemeClr val="dk2"/>
              </a:solidFill>
              <a:latin typeface="Lexend Deca"/>
              <a:ea typeface="Lexend Deca"/>
              <a:cs typeface="Lexend Deca"/>
              <a:sym typeface="Lexend Deca"/>
            </a:endParaRPr>
          </a:p>
          <a:p>
            <a:pPr indent="-288131"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Route to CTE Department Lead or District CTE admin based on cost for approval</a:t>
            </a:r>
            <a:endParaRPr sz="1500">
              <a:solidFill>
                <a:schemeClr val="dk2"/>
              </a:solidFill>
              <a:latin typeface="Lexend Deca"/>
              <a:ea typeface="Lexend Deca"/>
              <a:cs typeface="Lexend Deca"/>
              <a:sym typeface="Lexend Deca"/>
            </a:endParaRPr>
          </a:p>
          <a:p>
            <a:pPr indent="0" lvl="0" marL="9144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a:p>
            <a:pPr indent="0" lvl="0" marL="9144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a:p>
            <a:pPr indent="-288131"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Once approved - the teacher gets an email of the approval and that it is being ordered (District CTE Office Manager orders)</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288131"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Curriculum and Instruction brainstormed if this would help classroom teacher request for curriculum to warehouse to classroom, etc. </a:t>
            </a:r>
            <a:endParaRPr i="1" sz="1500">
              <a:solidFill>
                <a:schemeClr val="dk2"/>
              </a:solidFill>
              <a:latin typeface="Lexend Deca"/>
              <a:ea typeface="Lexend Deca"/>
              <a:cs typeface="Lexend Deca"/>
              <a:sym typeface="Lexend Deca"/>
            </a:endParaRPr>
          </a:p>
        </p:txBody>
      </p:sp>
      <p:pic>
        <p:nvPicPr>
          <p:cNvPr id="789" name="Google Shape;789;p170"/>
          <p:cNvPicPr preferRelativeResize="0"/>
          <p:nvPr/>
        </p:nvPicPr>
        <p:blipFill>
          <a:blip r:embed="rId4">
            <a:alphaModFix/>
          </a:blip>
          <a:stretch>
            <a:fillRect/>
          </a:stretch>
        </p:blipFill>
        <p:spPr>
          <a:xfrm>
            <a:off x="323038" y="839399"/>
            <a:ext cx="8497925" cy="1614125"/>
          </a:xfrm>
          <a:prstGeom prst="rect">
            <a:avLst/>
          </a:prstGeom>
          <a:noFill/>
          <a:ln>
            <a:noFill/>
          </a:ln>
          <a:effectLst>
            <a:outerShdw blurRad="57150" rotWithShape="0" algn="bl" dir="5400000" dist="19050">
              <a:srgbClr val="000000">
                <a:alpha val="50000"/>
              </a:srgbClr>
            </a:outerShdw>
          </a:effectLst>
        </p:spPr>
      </p:pic>
      <p:pic>
        <p:nvPicPr>
          <p:cNvPr id="790" name="Google Shape;790;p170"/>
          <p:cNvPicPr preferRelativeResize="0"/>
          <p:nvPr/>
        </p:nvPicPr>
        <p:blipFill>
          <a:blip r:embed="rId5">
            <a:alphaModFix/>
          </a:blip>
          <a:stretch>
            <a:fillRect/>
          </a:stretch>
        </p:blipFill>
        <p:spPr>
          <a:xfrm>
            <a:off x="2017589" y="823575"/>
            <a:ext cx="5214633" cy="4037399"/>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71"/>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96" name="Google Shape;796;p171"/>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AVID Admin Classroom Walkthrough [</a:t>
            </a:r>
            <a:r>
              <a:rPr b="1" lang="en" sz="1800" u="sng">
                <a:solidFill>
                  <a:schemeClr val="hlink"/>
                </a:solidFill>
                <a:hlinkClick r:id="rId3"/>
              </a:rPr>
              <a:t>QSF</a:t>
            </a:r>
            <a:r>
              <a:rPr b="1" lang="en" sz="1800">
                <a:solidFill>
                  <a:schemeClr val="dk2"/>
                </a:solidFill>
              </a:rPr>
              <a:t>]</a:t>
            </a:r>
            <a:endParaRPr b="1" sz="1800">
              <a:solidFill>
                <a:schemeClr val="dk2"/>
              </a:solidFill>
            </a:endParaRPr>
          </a:p>
        </p:txBody>
      </p:sp>
      <p:pic>
        <p:nvPicPr>
          <p:cNvPr id="797" name="Google Shape;797;p171"/>
          <p:cNvPicPr preferRelativeResize="0"/>
          <p:nvPr/>
        </p:nvPicPr>
        <p:blipFill>
          <a:blip r:embed="rId4">
            <a:alphaModFix/>
          </a:blip>
          <a:stretch>
            <a:fillRect/>
          </a:stretch>
        </p:blipFill>
        <p:spPr>
          <a:xfrm>
            <a:off x="7502400" y="4574300"/>
            <a:ext cx="1596501" cy="461775"/>
          </a:xfrm>
          <a:prstGeom prst="rect">
            <a:avLst/>
          </a:prstGeom>
          <a:noFill/>
          <a:ln>
            <a:noFill/>
          </a:ln>
        </p:spPr>
      </p:pic>
      <p:sp>
        <p:nvSpPr>
          <p:cNvPr id="798" name="Google Shape;798;p171"/>
          <p:cNvSpPr txBox="1"/>
          <p:nvPr/>
        </p:nvSpPr>
        <p:spPr>
          <a:xfrm>
            <a:off x="171450" y="1191975"/>
            <a:ext cx="3800100" cy="3300600"/>
          </a:xfrm>
          <a:prstGeom prst="rect">
            <a:avLst/>
          </a:prstGeom>
          <a:noFill/>
          <a:ln>
            <a:noFill/>
          </a:ln>
        </p:spPr>
        <p:txBody>
          <a:bodyPr anchorCtr="0" anchor="t" bIns="91425" lIns="91425" spcFirstLastPara="1" rIns="91425" wrap="square" tIns="91425">
            <a:normAutofit fontScale="92500"/>
          </a:bodyPr>
          <a:lstStyle/>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Support Admin/Teacher calibration on WICOR Strategies being used/observed in the classrooms.</a:t>
            </a:r>
            <a:endParaRPr sz="1500">
              <a:solidFill>
                <a:schemeClr val="dk2"/>
              </a:solidFill>
              <a:latin typeface="Lexend Deca"/>
              <a:ea typeface="Lexend Deca"/>
              <a:cs typeface="Lexend Deca"/>
              <a:sym typeface="Lexend Deca"/>
            </a:endParaRPr>
          </a:p>
          <a:p>
            <a:pPr indent="0" lvl="0" marL="9144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Create friendly competition for admin to get out in the classrooms.</a:t>
            </a:r>
            <a:endParaRPr sz="1500">
              <a:solidFill>
                <a:schemeClr val="dk2"/>
              </a:solidFill>
              <a:latin typeface="Lexend Deca"/>
              <a:ea typeface="Lexend Deca"/>
              <a:cs typeface="Lexend Deca"/>
              <a:sym typeface="Lexend Deca"/>
            </a:endParaRPr>
          </a:p>
          <a:p>
            <a:pPr indent="0" lvl="0" marL="4572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Drill Down to help automate email summaries to teachers and cc supervising admin</a:t>
            </a:r>
            <a:endParaRPr i="1" sz="1500">
              <a:solidFill>
                <a:schemeClr val="dk2"/>
              </a:solidFill>
              <a:latin typeface="Lexend Deca"/>
              <a:ea typeface="Lexend Deca"/>
              <a:cs typeface="Lexend Deca"/>
              <a:sym typeface="Lexend Deca"/>
            </a:endParaRPr>
          </a:p>
        </p:txBody>
      </p:sp>
      <p:pic>
        <p:nvPicPr>
          <p:cNvPr id="799" name="Google Shape;799;p171"/>
          <p:cNvPicPr preferRelativeResize="0"/>
          <p:nvPr/>
        </p:nvPicPr>
        <p:blipFill>
          <a:blip r:embed="rId5">
            <a:alphaModFix/>
          </a:blip>
          <a:stretch>
            <a:fillRect/>
          </a:stretch>
        </p:blipFill>
        <p:spPr>
          <a:xfrm>
            <a:off x="4714925" y="587850"/>
            <a:ext cx="2958176" cy="2076224"/>
          </a:xfrm>
          <a:prstGeom prst="rect">
            <a:avLst/>
          </a:prstGeom>
          <a:noFill/>
          <a:ln>
            <a:noFill/>
          </a:ln>
          <a:effectLst>
            <a:outerShdw blurRad="57150" rotWithShape="0" algn="bl" dir="5400000" dist="19050">
              <a:srgbClr val="000000">
                <a:alpha val="50000"/>
              </a:srgbClr>
            </a:outerShdw>
          </a:effectLst>
        </p:spPr>
      </p:pic>
      <p:pic>
        <p:nvPicPr>
          <p:cNvPr id="800" name="Google Shape;800;p171"/>
          <p:cNvPicPr preferRelativeResize="0"/>
          <p:nvPr/>
        </p:nvPicPr>
        <p:blipFill>
          <a:blip r:embed="rId6">
            <a:alphaModFix/>
          </a:blip>
          <a:stretch>
            <a:fillRect/>
          </a:stretch>
        </p:blipFill>
        <p:spPr>
          <a:xfrm>
            <a:off x="4714925" y="2887149"/>
            <a:ext cx="4014546" cy="16054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72"/>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806" name="Google Shape;806;p172"/>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Digital Signature</a:t>
            </a:r>
            <a:endParaRPr b="1" sz="1800">
              <a:solidFill>
                <a:schemeClr val="dk2"/>
              </a:solidFill>
            </a:endParaRPr>
          </a:p>
        </p:txBody>
      </p:sp>
      <p:pic>
        <p:nvPicPr>
          <p:cNvPr id="807" name="Google Shape;807;p172"/>
          <p:cNvPicPr preferRelativeResize="0"/>
          <p:nvPr/>
        </p:nvPicPr>
        <p:blipFill>
          <a:blip r:embed="rId3">
            <a:alphaModFix/>
          </a:blip>
          <a:stretch>
            <a:fillRect/>
          </a:stretch>
        </p:blipFill>
        <p:spPr>
          <a:xfrm>
            <a:off x="7502400" y="4574300"/>
            <a:ext cx="1596501" cy="461775"/>
          </a:xfrm>
          <a:prstGeom prst="rect">
            <a:avLst/>
          </a:prstGeom>
          <a:noFill/>
          <a:ln>
            <a:noFill/>
          </a:ln>
        </p:spPr>
      </p:pic>
      <p:sp>
        <p:nvSpPr>
          <p:cNvPr id="808" name="Google Shape;808;p172"/>
          <p:cNvSpPr txBox="1"/>
          <p:nvPr/>
        </p:nvSpPr>
        <p:spPr>
          <a:xfrm>
            <a:off x="171450" y="1191975"/>
            <a:ext cx="3800100" cy="3300600"/>
          </a:xfrm>
          <a:prstGeom prst="rect">
            <a:avLst/>
          </a:prstGeom>
          <a:noFill/>
          <a:ln>
            <a:noFill/>
          </a:ln>
        </p:spPr>
        <p:txBody>
          <a:bodyPr anchorCtr="0" anchor="t" bIns="91425" lIns="91425" spcFirstLastPara="1" rIns="91425" wrap="square" tIns="91425">
            <a:normAutofit fontScale="92500" lnSpcReduction="20000"/>
          </a:bodyPr>
          <a:lstStyle/>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Guest Speaker Approval</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Change in Immunization Recordkeeping</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Legal has said include the following: </a:t>
            </a:r>
            <a:endParaRPr i="1"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Consent Statement</a:t>
            </a:r>
            <a:endParaRPr i="1"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Consent-Agreement Selection (Yes/No)</a:t>
            </a:r>
            <a:endParaRPr i="1"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Staff Name</a:t>
            </a:r>
            <a:endParaRPr i="1"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Digital Signature</a:t>
            </a:r>
            <a:endParaRPr i="1" sz="1500">
              <a:solidFill>
                <a:schemeClr val="dk2"/>
              </a:solidFill>
              <a:latin typeface="Lexend Deca"/>
              <a:ea typeface="Lexend Deca"/>
              <a:cs typeface="Lexend Deca"/>
              <a:sym typeface="Lexend Deca"/>
            </a:endParaRPr>
          </a:p>
        </p:txBody>
      </p:sp>
      <p:pic>
        <p:nvPicPr>
          <p:cNvPr id="809" name="Google Shape;809;p172"/>
          <p:cNvPicPr preferRelativeResize="0"/>
          <p:nvPr/>
        </p:nvPicPr>
        <p:blipFill>
          <a:blip r:embed="rId4">
            <a:alphaModFix/>
          </a:blip>
          <a:stretch>
            <a:fillRect/>
          </a:stretch>
        </p:blipFill>
        <p:spPr>
          <a:xfrm>
            <a:off x="4607625" y="246320"/>
            <a:ext cx="3342726" cy="4246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73"/>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815" name="Google Shape;815;p173"/>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Qualtrics Wishlist</a:t>
            </a:r>
            <a:endParaRPr b="1" sz="1800">
              <a:solidFill>
                <a:schemeClr val="dk2"/>
              </a:solidFill>
            </a:endParaRPr>
          </a:p>
        </p:txBody>
      </p:sp>
      <p:pic>
        <p:nvPicPr>
          <p:cNvPr id="816" name="Google Shape;816;p173"/>
          <p:cNvPicPr preferRelativeResize="0"/>
          <p:nvPr/>
        </p:nvPicPr>
        <p:blipFill>
          <a:blip r:embed="rId3">
            <a:alphaModFix/>
          </a:blip>
          <a:stretch>
            <a:fillRect/>
          </a:stretch>
        </p:blipFill>
        <p:spPr>
          <a:xfrm>
            <a:off x="7502400" y="4574300"/>
            <a:ext cx="1596501" cy="461775"/>
          </a:xfrm>
          <a:prstGeom prst="rect">
            <a:avLst/>
          </a:prstGeom>
          <a:noFill/>
          <a:ln>
            <a:noFill/>
          </a:ln>
        </p:spPr>
      </p:pic>
      <p:sp>
        <p:nvSpPr>
          <p:cNvPr id="817" name="Google Shape;817;p173"/>
          <p:cNvSpPr txBox="1"/>
          <p:nvPr/>
        </p:nvSpPr>
        <p:spPr>
          <a:xfrm>
            <a:off x="205200" y="726200"/>
            <a:ext cx="3800100" cy="3300600"/>
          </a:xfrm>
          <a:prstGeom prst="rect">
            <a:avLst/>
          </a:prstGeom>
          <a:noFill/>
          <a:ln>
            <a:noFill/>
          </a:ln>
        </p:spPr>
        <p:txBody>
          <a:bodyPr anchorCtr="0" anchor="t" bIns="91425" lIns="91425" spcFirstLastPara="1" rIns="91425" wrap="square" tIns="91425">
            <a:normAutofit fontScale="92500"/>
          </a:bodyPr>
          <a:lstStyle/>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ALE Compliance Forms:</a:t>
            </a:r>
            <a:endParaRPr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WSLP</a:t>
            </a:r>
            <a:endParaRPr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Weekly / Monthly Contact Logs</a:t>
            </a:r>
            <a:endParaRPr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Intervention Log</a:t>
            </a: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Facilities Job Request (Athletics)</a:t>
            </a:r>
            <a:endParaRPr sz="1500">
              <a:solidFill>
                <a:schemeClr val="dk2"/>
              </a:solidFill>
              <a:latin typeface="Lexend Deca"/>
              <a:ea typeface="Lexend Deca"/>
              <a:cs typeface="Lexend Deca"/>
              <a:sym typeface="Lexend Deca"/>
            </a:endParaRPr>
          </a:p>
          <a:p>
            <a:pPr indent="-316706" lvl="1" marL="9144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School Map - Heat Map</a:t>
            </a: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HR - Paper Form conversion (Building Volunteer/Part-Time Employment, Reference Check forms, etc.)</a:t>
            </a:r>
            <a:endParaRPr sz="1500">
              <a:solidFill>
                <a:schemeClr val="dk2"/>
              </a:solidFill>
              <a:latin typeface="Lexend Deca"/>
              <a:ea typeface="Lexend Deca"/>
              <a:cs typeface="Lexend Deca"/>
              <a:sym typeface="Lexend Deca"/>
            </a:endParaRPr>
          </a:p>
        </p:txBody>
      </p:sp>
      <p:sp>
        <p:nvSpPr>
          <p:cNvPr id="818" name="Google Shape;818;p173"/>
          <p:cNvSpPr txBox="1"/>
          <p:nvPr/>
        </p:nvSpPr>
        <p:spPr>
          <a:xfrm>
            <a:off x="4335450" y="676125"/>
            <a:ext cx="3800100" cy="3781200"/>
          </a:xfrm>
          <a:prstGeom prst="rect">
            <a:avLst/>
          </a:prstGeom>
          <a:noFill/>
          <a:ln>
            <a:noFill/>
          </a:ln>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1-5 SEL Emoji Survey</a:t>
            </a:r>
            <a:endParaRPr sz="1500">
              <a:solidFill>
                <a:schemeClr val="dk2"/>
              </a:solidFill>
              <a:latin typeface="Lexend Deca"/>
              <a:ea typeface="Lexend Deca"/>
              <a:cs typeface="Lexend Deca"/>
              <a:sym typeface="Lexend Deca"/>
            </a:endParaRPr>
          </a:p>
          <a:p>
            <a:pPr indent="-323850" lvl="1" marL="9144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Automation for “1s”</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Athletics/Activities (Engagement Check-in Tool)</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Video Response?</a:t>
            </a: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“Re-take” link functionality to eliminate multiple projects for one purpose</a:t>
            </a:r>
            <a:endParaRPr sz="1500">
              <a:solidFill>
                <a:schemeClr val="dk2"/>
              </a:solidFill>
              <a:latin typeface="Lexend Deca"/>
              <a:ea typeface="Lexend Deca"/>
              <a:cs typeface="Lexend Deca"/>
              <a:sym typeface="Lexend Deca"/>
            </a:endParaRPr>
          </a:p>
          <a:p>
            <a:pPr indent="0" lvl="0" marL="457200" rtl="0" algn="l">
              <a:lnSpc>
                <a:spcPct val="150000"/>
              </a:lnSpc>
              <a:spcBef>
                <a:spcPts val="0"/>
              </a:spcBef>
              <a:spcAft>
                <a:spcPts val="0"/>
              </a:spcAft>
              <a:buNone/>
            </a:pPr>
            <a:r>
              <a:t/>
            </a:r>
            <a:endParaRPr sz="1500">
              <a:solidFill>
                <a:schemeClr val="dk2"/>
              </a:solidFill>
              <a:latin typeface="Lexend Deca"/>
              <a:ea typeface="Lexend Deca"/>
              <a:cs typeface="Lexend Deca"/>
              <a:sym typeface="Lexend Dec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74"/>
          <p:cNvSpPr txBox="1"/>
          <p:nvPr>
            <p:ph type="title"/>
          </p:nvPr>
        </p:nvSpPr>
        <p:spPr>
          <a:xfrm>
            <a:off x="41250" y="1829600"/>
            <a:ext cx="9061500" cy="24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Libre Franklin"/>
                <a:ea typeface="Libre Franklin"/>
                <a:cs typeface="Libre Franklin"/>
                <a:sym typeface="Libre Franklin"/>
              </a:rPr>
              <a:t>Wenatchee School District</a:t>
            </a:r>
            <a:endParaRPr sz="2911">
              <a:latin typeface="Libre Franklin"/>
              <a:ea typeface="Libre Franklin"/>
              <a:cs typeface="Libre Franklin"/>
              <a:sym typeface="Libre Franklin"/>
            </a:endParaRPr>
          </a:p>
          <a:p>
            <a:pPr indent="0" lvl="0" marL="0" rtl="0" algn="ctr">
              <a:spcBef>
                <a:spcPts val="0"/>
              </a:spcBef>
              <a:spcAft>
                <a:spcPts val="0"/>
              </a:spcAft>
              <a:buNone/>
            </a:pPr>
            <a:r>
              <a:t/>
            </a:r>
            <a:endParaRPr sz="2911">
              <a:latin typeface="Libre Franklin"/>
              <a:ea typeface="Libre Franklin"/>
              <a:cs typeface="Libre Franklin"/>
              <a:sym typeface="Libre Franklin"/>
            </a:endParaRPr>
          </a:p>
          <a:p>
            <a:pPr indent="0" lvl="0" marL="0" rtl="0" algn="ctr">
              <a:spcBef>
                <a:spcPts val="0"/>
              </a:spcBef>
              <a:spcAft>
                <a:spcPts val="0"/>
              </a:spcAft>
              <a:buNone/>
            </a:pPr>
            <a:r>
              <a:t/>
            </a:r>
            <a:endParaRPr b="1" sz="2911">
              <a:latin typeface="Roboto"/>
              <a:ea typeface="Roboto"/>
              <a:cs typeface="Roboto"/>
              <a:sym typeface="Roboto"/>
            </a:endParaRPr>
          </a:p>
          <a:p>
            <a:pPr indent="0" lvl="0" marL="0" rtl="0" algn="l">
              <a:lnSpc>
                <a:spcPct val="136363"/>
              </a:lnSpc>
              <a:spcBef>
                <a:spcPts val="0"/>
              </a:spcBef>
              <a:spcAft>
                <a:spcPts val="0"/>
              </a:spcAft>
              <a:buNone/>
            </a:pPr>
            <a:r>
              <a:t/>
            </a:r>
            <a:endParaRPr sz="1050">
              <a:solidFill>
                <a:srgbClr val="222222"/>
              </a:solidFill>
              <a:highlight>
                <a:srgbClr val="FFFFFF"/>
              </a:highlight>
              <a:latin typeface="Roboto"/>
              <a:ea typeface="Roboto"/>
              <a:cs typeface="Roboto"/>
              <a:sym typeface="Roboto"/>
            </a:endParaRPr>
          </a:p>
          <a:p>
            <a:pPr indent="0" lvl="0" marL="0" rtl="0" algn="l">
              <a:lnSpc>
                <a:spcPct val="136363"/>
              </a:lnSpc>
              <a:spcBef>
                <a:spcPts val="0"/>
              </a:spcBef>
              <a:spcAft>
                <a:spcPts val="0"/>
              </a:spcAft>
              <a:buNone/>
            </a:pPr>
            <a:r>
              <a:t/>
            </a:r>
            <a:endParaRPr b="1" sz="2911">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b="1" i="1" sz="24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graphicFrame>
        <p:nvGraphicFramePr>
          <p:cNvPr id="824" name="Google Shape;824;p174"/>
          <p:cNvGraphicFramePr/>
          <p:nvPr/>
        </p:nvGraphicFramePr>
        <p:xfrm>
          <a:off x="152400" y="152400"/>
          <a:ext cx="3000000" cy="3000000"/>
        </p:xfrm>
        <a:graphic>
          <a:graphicData uri="http://schemas.openxmlformats.org/drawingml/2006/table">
            <a:tbl>
              <a:tblPr>
                <a:solidFill>
                  <a:srgbClr val="FFFFFF"/>
                </a:solidFill>
                <a:tableStyleId>{2E2DCA68-1C16-4E0F-A618-8B096316AAA5}</a:tableStyleId>
              </a:tblPr>
              <a:tblGrid>
                <a:gridCol w="5372100"/>
              </a:tblGrid>
              <a:tr h="190500">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25" name="Google Shape;825;p174"/>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75"/>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831" name="Google Shape;831;p175"/>
          <p:cNvSpPr txBox="1"/>
          <p:nvPr/>
        </p:nvSpPr>
        <p:spPr>
          <a:xfrm>
            <a:off x="200600" y="148850"/>
            <a:ext cx="7843200" cy="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029">
                <a:solidFill>
                  <a:schemeClr val="dk2"/>
                </a:solidFill>
              </a:rPr>
              <a:t>Directory and Segment Automations</a:t>
            </a:r>
            <a:endParaRPr b="1" sz="2029">
              <a:solidFill>
                <a:schemeClr val="dk2"/>
              </a:solidFill>
            </a:endParaRPr>
          </a:p>
        </p:txBody>
      </p:sp>
      <p:pic>
        <p:nvPicPr>
          <p:cNvPr id="832" name="Google Shape;832;p175"/>
          <p:cNvPicPr preferRelativeResize="0"/>
          <p:nvPr/>
        </p:nvPicPr>
        <p:blipFill>
          <a:blip r:embed="rId3">
            <a:alphaModFix/>
          </a:blip>
          <a:stretch>
            <a:fillRect/>
          </a:stretch>
        </p:blipFill>
        <p:spPr>
          <a:xfrm>
            <a:off x="7732675" y="4741040"/>
            <a:ext cx="1381852" cy="288125"/>
          </a:xfrm>
          <a:prstGeom prst="rect">
            <a:avLst/>
          </a:prstGeom>
          <a:noFill/>
          <a:ln>
            <a:noFill/>
          </a:ln>
        </p:spPr>
      </p:pic>
      <p:pic>
        <p:nvPicPr>
          <p:cNvPr id="833" name="Google Shape;833;p175"/>
          <p:cNvPicPr preferRelativeResize="0"/>
          <p:nvPr/>
        </p:nvPicPr>
        <p:blipFill>
          <a:blip r:embed="rId4">
            <a:alphaModFix/>
          </a:blip>
          <a:stretch>
            <a:fillRect/>
          </a:stretch>
        </p:blipFill>
        <p:spPr>
          <a:xfrm>
            <a:off x="3481038" y="847200"/>
            <a:ext cx="5085874" cy="3858249"/>
          </a:xfrm>
          <a:prstGeom prst="rect">
            <a:avLst/>
          </a:prstGeom>
          <a:noFill/>
          <a:ln>
            <a:noFill/>
          </a:ln>
        </p:spPr>
      </p:pic>
      <p:sp>
        <p:nvSpPr>
          <p:cNvPr id="834" name="Google Shape;834;p175"/>
          <p:cNvSpPr txBox="1"/>
          <p:nvPr/>
        </p:nvSpPr>
        <p:spPr>
          <a:xfrm>
            <a:off x="236550" y="1242500"/>
            <a:ext cx="3000000" cy="3265800"/>
          </a:xfrm>
          <a:prstGeom prst="rect">
            <a:avLst/>
          </a:prstGeom>
          <a:noFill/>
          <a:ln>
            <a:noFill/>
          </a:ln>
        </p:spPr>
        <p:txBody>
          <a:bodyPr anchorCtr="0" anchor="t" bIns="91425" lIns="91425" spcFirstLastPara="1" rIns="91425" wrap="square" tIns="91425">
            <a:normAutofit fontScale="92500" lnSpcReduction="20000"/>
          </a:bodyPr>
          <a:lstStyle/>
          <a:p>
            <a:pPr indent="-334327" lvl="0" marL="457200" rtl="0" algn="l">
              <a:lnSpc>
                <a:spcPct val="150000"/>
              </a:lnSpc>
              <a:spcBef>
                <a:spcPts val="0"/>
              </a:spcBef>
              <a:spcAft>
                <a:spcPts val="0"/>
              </a:spcAft>
              <a:buClr>
                <a:schemeClr val="dk2"/>
              </a:buClr>
              <a:buSzPct val="100000"/>
              <a:buChar char="●"/>
            </a:pPr>
            <a:r>
              <a:rPr b="1" lang="en" sz="1800">
                <a:solidFill>
                  <a:schemeClr val="dk2"/>
                </a:solidFill>
              </a:rPr>
              <a:t>Import nightly directly from Skyward Student Information System using Skybuild.</a:t>
            </a:r>
            <a:endParaRPr b="1" sz="1800">
              <a:solidFill>
                <a:schemeClr val="dk2"/>
              </a:solidFill>
            </a:endParaRPr>
          </a:p>
          <a:p>
            <a:pPr indent="-334327" lvl="0" marL="457200" rtl="0" algn="l">
              <a:lnSpc>
                <a:spcPct val="150000"/>
              </a:lnSpc>
              <a:spcBef>
                <a:spcPts val="0"/>
              </a:spcBef>
              <a:spcAft>
                <a:spcPts val="0"/>
              </a:spcAft>
              <a:buClr>
                <a:schemeClr val="dk2"/>
              </a:buClr>
              <a:buSzPct val="100000"/>
              <a:buChar char="●"/>
            </a:pPr>
            <a:r>
              <a:rPr b="1" lang="en" sz="1800">
                <a:solidFill>
                  <a:schemeClr val="dk2"/>
                </a:solidFill>
              </a:rPr>
              <a:t>Rich staff and student data.</a:t>
            </a:r>
            <a:endParaRPr b="1" sz="1800">
              <a:solidFill>
                <a:schemeClr val="dk2"/>
              </a:solidFill>
            </a:endParaRPr>
          </a:p>
          <a:p>
            <a:pPr indent="-334327" lvl="0" marL="457200" rtl="0" algn="l">
              <a:lnSpc>
                <a:spcPct val="150000"/>
              </a:lnSpc>
              <a:spcBef>
                <a:spcPts val="0"/>
              </a:spcBef>
              <a:spcAft>
                <a:spcPts val="0"/>
              </a:spcAft>
              <a:buClr>
                <a:schemeClr val="dk2"/>
              </a:buClr>
              <a:buSzPct val="100000"/>
              <a:buChar char="●"/>
            </a:pPr>
            <a:r>
              <a:rPr b="1" lang="en" sz="1800">
                <a:solidFill>
                  <a:schemeClr val="dk2"/>
                </a:solidFill>
              </a:rPr>
              <a:t>Parent contacts are used for survey distributions.</a:t>
            </a:r>
            <a:endParaRPr b="1"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76"/>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840" name="Google Shape;840;p176"/>
          <p:cNvSpPr txBox="1"/>
          <p:nvPr/>
        </p:nvSpPr>
        <p:spPr>
          <a:xfrm>
            <a:off x="200600" y="148850"/>
            <a:ext cx="7843200" cy="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029">
                <a:solidFill>
                  <a:schemeClr val="dk2"/>
                </a:solidFill>
              </a:rPr>
              <a:t>Directory and Segment Automations</a:t>
            </a:r>
            <a:endParaRPr b="1" sz="2029">
              <a:solidFill>
                <a:schemeClr val="dk2"/>
              </a:solidFill>
            </a:endParaRPr>
          </a:p>
        </p:txBody>
      </p:sp>
      <p:pic>
        <p:nvPicPr>
          <p:cNvPr id="841" name="Google Shape;841;p176"/>
          <p:cNvPicPr preferRelativeResize="0"/>
          <p:nvPr/>
        </p:nvPicPr>
        <p:blipFill>
          <a:blip r:embed="rId3">
            <a:alphaModFix/>
          </a:blip>
          <a:stretch>
            <a:fillRect/>
          </a:stretch>
        </p:blipFill>
        <p:spPr>
          <a:xfrm>
            <a:off x="7732675" y="4741040"/>
            <a:ext cx="1381852" cy="288125"/>
          </a:xfrm>
          <a:prstGeom prst="rect">
            <a:avLst/>
          </a:prstGeom>
          <a:noFill/>
          <a:ln>
            <a:noFill/>
          </a:ln>
        </p:spPr>
      </p:pic>
      <p:pic>
        <p:nvPicPr>
          <p:cNvPr id="842" name="Google Shape;842;p176"/>
          <p:cNvPicPr preferRelativeResize="0"/>
          <p:nvPr/>
        </p:nvPicPr>
        <p:blipFill>
          <a:blip r:embed="rId4">
            <a:alphaModFix/>
          </a:blip>
          <a:stretch>
            <a:fillRect/>
          </a:stretch>
        </p:blipFill>
        <p:spPr>
          <a:xfrm>
            <a:off x="2356450" y="679525"/>
            <a:ext cx="6337451" cy="4116675"/>
          </a:xfrm>
          <a:prstGeom prst="rect">
            <a:avLst/>
          </a:prstGeom>
          <a:noFill/>
          <a:ln>
            <a:noFill/>
          </a:ln>
        </p:spPr>
      </p:pic>
      <p:sp>
        <p:nvSpPr>
          <p:cNvPr id="843" name="Google Shape;843;p176"/>
          <p:cNvSpPr txBox="1"/>
          <p:nvPr/>
        </p:nvSpPr>
        <p:spPr>
          <a:xfrm>
            <a:off x="236550" y="1242500"/>
            <a:ext cx="1836000" cy="30000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50000"/>
              </a:lnSpc>
              <a:spcBef>
                <a:spcPts val="0"/>
              </a:spcBef>
              <a:spcAft>
                <a:spcPts val="0"/>
              </a:spcAft>
              <a:buNone/>
            </a:pPr>
            <a:r>
              <a:rPr b="1" lang="en" sz="1800">
                <a:solidFill>
                  <a:schemeClr val="dk2"/>
                </a:solidFill>
              </a:rPr>
              <a:t>Segments are automated off of the imports for use in surveys and to align demographic data for analysis.</a:t>
            </a:r>
            <a:endParaRPr b="1"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59"/>
          <p:cNvSpPr txBox="1"/>
          <p:nvPr>
            <p:ph type="title"/>
          </p:nvPr>
        </p:nvSpPr>
        <p:spPr>
          <a:xfrm>
            <a:off x="118075" y="2006475"/>
            <a:ext cx="8519400" cy="206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Roboto"/>
                <a:ea typeface="Roboto"/>
                <a:cs typeface="Roboto"/>
                <a:sym typeface="Roboto"/>
              </a:rPr>
              <a:t>AGENDA:</a:t>
            </a:r>
            <a:endParaRPr b="1">
              <a:latin typeface="Roboto"/>
              <a:ea typeface="Roboto"/>
              <a:cs typeface="Roboto"/>
              <a:sym typeface="Roboto"/>
            </a:endParaRPr>
          </a:p>
          <a:p>
            <a:pPr indent="0" lvl="0" marL="457200" rtl="0" algn="l">
              <a:spcBef>
                <a:spcPts val="0"/>
              </a:spcBef>
              <a:spcAft>
                <a:spcPts val="0"/>
              </a:spcAft>
              <a:buNone/>
            </a:pPr>
            <a:r>
              <a:t/>
            </a:r>
            <a:endParaRPr sz="2400">
              <a:solidFill>
                <a:schemeClr val="lt1"/>
              </a:solidFill>
              <a:latin typeface="Roboto"/>
              <a:ea typeface="Roboto"/>
              <a:cs typeface="Roboto"/>
              <a:sym typeface="Roboto"/>
            </a:endParaRPr>
          </a:p>
          <a:p>
            <a:pPr indent="-365760" lvl="0" marL="4572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Welcome, Introductions</a:t>
            </a:r>
            <a:endParaRPr sz="2400">
              <a:solidFill>
                <a:schemeClr val="lt1"/>
              </a:solidFill>
              <a:latin typeface="Roboto"/>
              <a:ea typeface="Roboto"/>
              <a:cs typeface="Roboto"/>
              <a:sym typeface="Roboto"/>
            </a:endParaRPr>
          </a:p>
          <a:p>
            <a:pPr indent="-365760" lvl="0" marL="4572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District Customer Stories:</a:t>
            </a:r>
            <a:endParaRPr sz="2400">
              <a:solidFill>
                <a:schemeClr val="lt1"/>
              </a:solidFill>
              <a:latin typeface="Roboto"/>
              <a:ea typeface="Roboto"/>
              <a:cs typeface="Roboto"/>
              <a:sym typeface="Roboto"/>
            </a:endParaRPr>
          </a:p>
          <a:p>
            <a:pPr indent="-365760" lvl="1" marL="9144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Spokane Public Schools</a:t>
            </a:r>
            <a:endParaRPr sz="2400">
              <a:solidFill>
                <a:schemeClr val="lt1"/>
              </a:solidFill>
              <a:latin typeface="Roboto"/>
              <a:ea typeface="Roboto"/>
              <a:cs typeface="Roboto"/>
              <a:sym typeface="Roboto"/>
            </a:endParaRPr>
          </a:p>
          <a:p>
            <a:pPr indent="-365760" lvl="1" marL="9144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Wenatchee School District</a:t>
            </a:r>
            <a:endParaRPr sz="2400">
              <a:solidFill>
                <a:schemeClr val="lt1"/>
              </a:solidFill>
              <a:latin typeface="Roboto"/>
              <a:ea typeface="Roboto"/>
              <a:cs typeface="Roboto"/>
              <a:sym typeface="Roboto"/>
            </a:endParaRPr>
          </a:p>
          <a:p>
            <a:pPr indent="-365760" lvl="1" marL="9144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Bellingham School District/Meridian School District</a:t>
            </a:r>
            <a:endParaRPr sz="2400">
              <a:solidFill>
                <a:schemeClr val="lt1"/>
              </a:solidFill>
              <a:latin typeface="Roboto"/>
              <a:ea typeface="Roboto"/>
              <a:cs typeface="Roboto"/>
              <a:sym typeface="Roboto"/>
            </a:endParaRPr>
          </a:p>
          <a:p>
            <a:pPr indent="-365760" lvl="0" marL="4572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Qualtrics in K12</a:t>
            </a:r>
            <a:endParaRPr sz="2400">
              <a:solidFill>
                <a:schemeClr val="lt1"/>
              </a:solidFill>
              <a:latin typeface="Roboto"/>
              <a:ea typeface="Roboto"/>
              <a:cs typeface="Roboto"/>
              <a:sym typeface="Roboto"/>
            </a:endParaRPr>
          </a:p>
          <a:p>
            <a:pPr indent="-365760" lvl="0" marL="457200" rtl="0" algn="l">
              <a:spcBef>
                <a:spcPts val="0"/>
              </a:spcBef>
              <a:spcAft>
                <a:spcPts val="0"/>
              </a:spcAft>
              <a:buClr>
                <a:schemeClr val="lt1"/>
              </a:buClr>
              <a:buSzPct val="100000"/>
              <a:buFont typeface="Roboto"/>
              <a:buChar char="●"/>
            </a:pPr>
            <a:r>
              <a:rPr lang="en" sz="2400">
                <a:solidFill>
                  <a:schemeClr val="lt1"/>
                </a:solidFill>
                <a:latin typeface="Roboto"/>
                <a:ea typeface="Roboto"/>
                <a:cs typeface="Roboto"/>
                <a:sym typeface="Roboto"/>
              </a:rPr>
              <a:t>Closing/Building Tour</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77"/>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849" name="Google Shape;849;p177"/>
          <p:cNvSpPr txBox="1"/>
          <p:nvPr/>
        </p:nvSpPr>
        <p:spPr>
          <a:xfrm>
            <a:off x="200600" y="148850"/>
            <a:ext cx="7843200" cy="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029">
                <a:solidFill>
                  <a:schemeClr val="dk2"/>
                </a:solidFill>
              </a:rPr>
              <a:t>Social Emotional Learning</a:t>
            </a:r>
            <a:br>
              <a:rPr b="1" lang="en" sz="2029">
                <a:solidFill>
                  <a:schemeClr val="dk2"/>
                </a:solidFill>
              </a:rPr>
            </a:br>
            <a:r>
              <a:rPr b="1" lang="en" sz="2029">
                <a:solidFill>
                  <a:schemeClr val="dk2"/>
                </a:solidFill>
              </a:rPr>
              <a:t>Zones of Regulation Check and Dashboard - </a:t>
            </a:r>
            <a:r>
              <a:rPr b="1" lang="en" sz="2029">
                <a:solidFill>
                  <a:schemeClr val="dk2"/>
                </a:solidFill>
              </a:rPr>
              <a:t> - </a:t>
            </a:r>
            <a:r>
              <a:rPr b="1" lang="en" sz="2029" u="sng">
                <a:solidFill>
                  <a:schemeClr val="accent5"/>
                </a:solidFill>
                <a:hlinkClick r:id="rId3">
                  <a:extLst>
                    <a:ext uri="{A12FA001-AC4F-418D-AE19-62706E023703}">
                      <ahyp:hlinkClr val="tx"/>
                    </a:ext>
                  </a:extLst>
                </a:hlinkClick>
              </a:rPr>
              <a:t>QSF</a:t>
            </a:r>
            <a:r>
              <a:rPr b="1" lang="en" sz="2029">
                <a:solidFill>
                  <a:schemeClr val="dk2"/>
                </a:solidFill>
              </a:rPr>
              <a:t> &amp; </a:t>
            </a:r>
            <a:r>
              <a:rPr b="1" lang="en" sz="2029" u="sng">
                <a:solidFill>
                  <a:schemeClr val="accent5"/>
                </a:solidFill>
                <a:hlinkClick r:id="rId4">
                  <a:extLst>
                    <a:ext uri="{A12FA001-AC4F-418D-AE19-62706E023703}">
                      <ahyp:hlinkClr val="tx"/>
                    </a:ext>
                  </a:extLst>
                </a:hlinkClick>
              </a:rPr>
              <a:t>WF</a:t>
            </a:r>
            <a:endParaRPr b="1" sz="2029">
              <a:solidFill>
                <a:schemeClr val="dk2"/>
              </a:solidFill>
            </a:endParaRPr>
          </a:p>
        </p:txBody>
      </p:sp>
      <p:pic>
        <p:nvPicPr>
          <p:cNvPr id="850" name="Google Shape;850;p177"/>
          <p:cNvPicPr preferRelativeResize="0"/>
          <p:nvPr/>
        </p:nvPicPr>
        <p:blipFill>
          <a:blip r:embed="rId5">
            <a:alphaModFix/>
          </a:blip>
          <a:stretch>
            <a:fillRect/>
          </a:stretch>
        </p:blipFill>
        <p:spPr>
          <a:xfrm>
            <a:off x="7732675" y="4741040"/>
            <a:ext cx="1381852" cy="288125"/>
          </a:xfrm>
          <a:prstGeom prst="rect">
            <a:avLst/>
          </a:prstGeom>
          <a:noFill/>
          <a:ln>
            <a:noFill/>
          </a:ln>
        </p:spPr>
      </p:pic>
      <p:pic>
        <p:nvPicPr>
          <p:cNvPr id="851" name="Google Shape;851;p177"/>
          <p:cNvPicPr preferRelativeResize="0"/>
          <p:nvPr/>
        </p:nvPicPr>
        <p:blipFill rotWithShape="1">
          <a:blip r:embed="rId6">
            <a:alphaModFix/>
          </a:blip>
          <a:srcRect b="0" l="0" r="0" t="14929"/>
          <a:stretch/>
        </p:blipFill>
        <p:spPr>
          <a:xfrm>
            <a:off x="324575" y="1085675"/>
            <a:ext cx="2889676" cy="3874426"/>
          </a:xfrm>
          <a:prstGeom prst="rect">
            <a:avLst/>
          </a:prstGeom>
          <a:noFill/>
          <a:ln>
            <a:noFill/>
          </a:ln>
        </p:spPr>
      </p:pic>
      <p:grpSp>
        <p:nvGrpSpPr>
          <p:cNvPr id="852" name="Google Shape;852;p177"/>
          <p:cNvGrpSpPr/>
          <p:nvPr/>
        </p:nvGrpSpPr>
        <p:grpSpPr>
          <a:xfrm>
            <a:off x="3730756" y="1280013"/>
            <a:ext cx="5063141" cy="3249875"/>
            <a:chOff x="3776056" y="1189450"/>
            <a:chExt cx="5063141" cy="3249875"/>
          </a:xfrm>
        </p:grpSpPr>
        <p:pic>
          <p:nvPicPr>
            <p:cNvPr id="853" name="Google Shape;853;p177"/>
            <p:cNvPicPr preferRelativeResize="0"/>
            <p:nvPr/>
          </p:nvPicPr>
          <p:blipFill>
            <a:blip r:embed="rId7">
              <a:alphaModFix/>
            </a:blip>
            <a:stretch>
              <a:fillRect/>
            </a:stretch>
          </p:blipFill>
          <p:spPr>
            <a:xfrm>
              <a:off x="3776056" y="1189450"/>
              <a:ext cx="5063141" cy="3249802"/>
            </a:xfrm>
            <a:prstGeom prst="rect">
              <a:avLst/>
            </a:prstGeom>
            <a:noFill/>
            <a:ln>
              <a:noFill/>
            </a:ln>
          </p:spPr>
        </p:pic>
        <p:sp>
          <p:nvSpPr>
            <p:cNvPr id="854" name="Google Shape;854;p177"/>
            <p:cNvSpPr/>
            <p:nvPr/>
          </p:nvSpPr>
          <p:spPr>
            <a:xfrm>
              <a:off x="7092575" y="3022125"/>
              <a:ext cx="1381800" cy="141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178"/>
          <p:cNvPicPr preferRelativeResize="0"/>
          <p:nvPr/>
        </p:nvPicPr>
        <p:blipFill>
          <a:blip r:embed="rId3">
            <a:alphaModFix/>
          </a:blip>
          <a:stretch>
            <a:fillRect/>
          </a:stretch>
        </p:blipFill>
        <p:spPr>
          <a:xfrm>
            <a:off x="7732675" y="4741040"/>
            <a:ext cx="1381852" cy="288125"/>
          </a:xfrm>
          <a:prstGeom prst="rect">
            <a:avLst/>
          </a:prstGeom>
          <a:noFill/>
          <a:ln>
            <a:noFill/>
          </a:ln>
        </p:spPr>
      </p:pic>
      <p:sp>
        <p:nvSpPr>
          <p:cNvPr id="860" name="Google Shape;860;p178"/>
          <p:cNvSpPr txBox="1"/>
          <p:nvPr/>
        </p:nvSpPr>
        <p:spPr>
          <a:xfrm>
            <a:off x="200600" y="148850"/>
            <a:ext cx="7843200" cy="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029">
                <a:solidFill>
                  <a:schemeClr val="dk2"/>
                </a:solidFill>
              </a:rPr>
              <a:t>Surplus Processing Electronically and Efficiently </a:t>
            </a:r>
            <a:r>
              <a:rPr b="1" lang="en" sz="2029">
                <a:solidFill>
                  <a:schemeClr val="dk2"/>
                </a:solidFill>
              </a:rPr>
              <a:t>- </a:t>
            </a:r>
            <a:r>
              <a:rPr b="1" lang="en" sz="2029" u="sng">
                <a:solidFill>
                  <a:schemeClr val="accent5"/>
                </a:solidFill>
                <a:hlinkClick r:id="rId4">
                  <a:extLst>
                    <a:ext uri="{A12FA001-AC4F-418D-AE19-62706E023703}">
                      <ahyp:hlinkClr val="tx"/>
                    </a:ext>
                  </a:extLst>
                </a:hlinkClick>
              </a:rPr>
              <a:t>QSF</a:t>
            </a:r>
            <a:endParaRPr b="1" sz="2029">
              <a:solidFill>
                <a:schemeClr val="dk2"/>
              </a:solidFill>
            </a:endParaRPr>
          </a:p>
        </p:txBody>
      </p:sp>
      <p:pic>
        <p:nvPicPr>
          <p:cNvPr id="861" name="Google Shape;861;p178"/>
          <p:cNvPicPr preferRelativeResize="0"/>
          <p:nvPr/>
        </p:nvPicPr>
        <p:blipFill>
          <a:blip r:embed="rId5">
            <a:alphaModFix/>
          </a:blip>
          <a:stretch>
            <a:fillRect/>
          </a:stretch>
        </p:blipFill>
        <p:spPr>
          <a:xfrm>
            <a:off x="200600" y="882800"/>
            <a:ext cx="3243474" cy="3858250"/>
          </a:xfrm>
          <a:prstGeom prst="rect">
            <a:avLst/>
          </a:prstGeom>
          <a:noFill/>
          <a:ln>
            <a:noFill/>
          </a:ln>
        </p:spPr>
      </p:pic>
      <p:pic>
        <p:nvPicPr>
          <p:cNvPr id="862" name="Google Shape;862;p178"/>
          <p:cNvPicPr preferRelativeResize="0"/>
          <p:nvPr/>
        </p:nvPicPr>
        <p:blipFill>
          <a:blip r:embed="rId6">
            <a:alphaModFix/>
          </a:blip>
          <a:stretch>
            <a:fillRect/>
          </a:stretch>
        </p:blipFill>
        <p:spPr>
          <a:xfrm>
            <a:off x="4305168" y="1132850"/>
            <a:ext cx="4494943" cy="34557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179"/>
          <p:cNvPicPr preferRelativeResize="0"/>
          <p:nvPr/>
        </p:nvPicPr>
        <p:blipFill>
          <a:blip r:embed="rId3">
            <a:alphaModFix/>
          </a:blip>
          <a:stretch>
            <a:fillRect/>
          </a:stretch>
        </p:blipFill>
        <p:spPr>
          <a:xfrm>
            <a:off x="7732675" y="4741040"/>
            <a:ext cx="1381852" cy="288125"/>
          </a:xfrm>
          <a:prstGeom prst="rect">
            <a:avLst/>
          </a:prstGeom>
          <a:noFill/>
          <a:ln>
            <a:noFill/>
          </a:ln>
        </p:spPr>
      </p:pic>
      <p:pic>
        <p:nvPicPr>
          <p:cNvPr id="868" name="Google Shape;868;p179"/>
          <p:cNvPicPr preferRelativeResize="0"/>
          <p:nvPr/>
        </p:nvPicPr>
        <p:blipFill>
          <a:blip r:embed="rId4">
            <a:alphaModFix/>
          </a:blip>
          <a:stretch>
            <a:fillRect/>
          </a:stretch>
        </p:blipFill>
        <p:spPr>
          <a:xfrm>
            <a:off x="281825" y="1605250"/>
            <a:ext cx="3857249" cy="2698200"/>
          </a:xfrm>
          <a:prstGeom prst="rect">
            <a:avLst/>
          </a:prstGeom>
          <a:noFill/>
          <a:ln>
            <a:noFill/>
          </a:ln>
        </p:spPr>
      </p:pic>
      <p:pic>
        <p:nvPicPr>
          <p:cNvPr id="869" name="Google Shape;869;p179"/>
          <p:cNvPicPr preferRelativeResize="0"/>
          <p:nvPr/>
        </p:nvPicPr>
        <p:blipFill>
          <a:blip r:embed="rId5">
            <a:alphaModFix/>
          </a:blip>
          <a:stretch>
            <a:fillRect/>
          </a:stretch>
        </p:blipFill>
        <p:spPr>
          <a:xfrm>
            <a:off x="4291474" y="1605250"/>
            <a:ext cx="4700124" cy="2746785"/>
          </a:xfrm>
          <a:prstGeom prst="rect">
            <a:avLst/>
          </a:prstGeom>
          <a:noFill/>
          <a:ln>
            <a:noFill/>
          </a:ln>
        </p:spPr>
      </p:pic>
      <p:sp>
        <p:nvSpPr>
          <p:cNvPr id="870" name="Google Shape;870;p179"/>
          <p:cNvSpPr txBox="1"/>
          <p:nvPr/>
        </p:nvSpPr>
        <p:spPr>
          <a:xfrm>
            <a:off x="200600" y="148850"/>
            <a:ext cx="7843200" cy="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029">
                <a:solidFill>
                  <a:schemeClr val="dk2"/>
                </a:solidFill>
              </a:rPr>
              <a:t>Surplus Processing Electronically and Efficiently</a:t>
            </a:r>
            <a:endParaRPr b="1" sz="2029">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80"/>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pic>
        <p:nvPicPr>
          <p:cNvPr id="876" name="Google Shape;876;p180"/>
          <p:cNvPicPr preferRelativeResize="0"/>
          <p:nvPr/>
        </p:nvPicPr>
        <p:blipFill>
          <a:blip r:embed="rId3">
            <a:alphaModFix/>
          </a:blip>
          <a:stretch>
            <a:fillRect/>
          </a:stretch>
        </p:blipFill>
        <p:spPr>
          <a:xfrm>
            <a:off x="7732675" y="4741040"/>
            <a:ext cx="1381852" cy="288125"/>
          </a:xfrm>
          <a:prstGeom prst="rect">
            <a:avLst/>
          </a:prstGeom>
          <a:noFill/>
          <a:ln>
            <a:noFill/>
          </a:ln>
        </p:spPr>
      </p:pic>
      <p:sp>
        <p:nvSpPr>
          <p:cNvPr id="877" name="Google Shape;877;p180"/>
          <p:cNvSpPr txBox="1"/>
          <p:nvPr/>
        </p:nvSpPr>
        <p:spPr>
          <a:xfrm>
            <a:off x="236550" y="1242500"/>
            <a:ext cx="3000000" cy="3684600"/>
          </a:xfrm>
          <a:prstGeom prst="rect">
            <a:avLst/>
          </a:prstGeom>
          <a:noFill/>
          <a:ln>
            <a:noFill/>
          </a:ln>
        </p:spPr>
        <p:txBody>
          <a:bodyPr anchorCtr="0" anchor="t" bIns="91425" lIns="91425" spcFirstLastPara="1" rIns="91425" wrap="square" tIns="91425">
            <a:normAutofit fontScale="77500"/>
          </a:bodyPr>
          <a:lstStyle/>
          <a:p>
            <a:pPr indent="-317182" lvl="0" marL="457200" rtl="0" algn="l">
              <a:lnSpc>
                <a:spcPct val="150000"/>
              </a:lnSpc>
              <a:spcBef>
                <a:spcPts val="0"/>
              </a:spcBef>
              <a:spcAft>
                <a:spcPts val="0"/>
              </a:spcAft>
              <a:buClr>
                <a:schemeClr val="dk2"/>
              </a:buClr>
              <a:buSzPct val="100000"/>
              <a:buChar char="●"/>
            </a:pPr>
            <a:r>
              <a:rPr b="1" lang="en" sz="1800">
                <a:solidFill>
                  <a:schemeClr val="dk2"/>
                </a:solidFill>
              </a:rPr>
              <a:t>Branches if they want to include structured literacy</a:t>
            </a:r>
            <a:endParaRPr b="1" sz="1800">
              <a:solidFill>
                <a:schemeClr val="dk2"/>
              </a:solidFill>
            </a:endParaRPr>
          </a:p>
          <a:p>
            <a:pPr indent="-317182" lvl="0" marL="457200" rtl="0" algn="l">
              <a:lnSpc>
                <a:spcPct val="150000"/>
              </a:lnSpc>
              <a:spcBef>
                <a:spcPts val="0"/>
              </a:spcBef>
              <a:spcAft>
                <a:spcPts val="0"/>
              </a:spcAft>
              <a:buClr>
                <a:schemeClr val="dk2"/>
              </a:buClr>
              <a:buSzPct val="100000"/>
              <a:buChar char="●"/>
            </a:pPr>
            <a:r>
              <a:rPr b="1" lang="en" sz="1800">
                <a:solidFill>
                  <a:schemeClr val="dk2"/>
                </a:solidFill>
              </a:rPr>
              <a:t>Branches if they want to include mathematics identity</a:t>
            </a:r>
            <a:endParaRPr b="1" sz="1800">
              <a:solidFill>
                <a:schemeClr val="dk2"/>
              </a:solidFill>
            </a:endParaRPr>
          </a:p>
          <a:p>
            <a:pPr indent="-317182" lvl="0" marL="457200" rtl="0" algn="l">
              <a:lnSpc>
                <a:spcPct val="150000"/>
              </a:lnSpc>
              <a:spcBef>
                <a:spcPts val="0"/>
              </a:spcBef>
              <a:spcAft>
                <a:spcPts val="0"/>
              </a:spcAft>
              <a:buClr>
                <a:schemeClr val="dk2"/>
              </a:buClr>
              <a:buSzPct val="100000"/>
              <a:buChar char="●"/>
            </a:pPr>
            <a:r>
              <a:rPr b="1" lang="en" sz="1800">
                <a:solidFill>
                  <a:schemeClr val="dk2"/>
                </a:solidFill>
              </a:rPr>
              <a:t>Branches to choose the standards being observed</a:t>
            </a:r>
            <a:endParaRPr b="1" sz="1800">
              <a:solidFill>
                <a:schemeClr val="dk2"/>
              </a:solidFill>
            </a:endParaRPr>
          </a:p>
          <a:p>
            <a:pPr indent="-317182" lvl="0" marL="457200" rtl="0" algn="l">
              <a:lnSpc>
                <a:spcPct val="150000"/>
              </a:lnSpc>
              <a:spcBef>
                <a:spcPts val="0"/>
              </a:spcBef>
              <a:spcAft>
                <a:spcPts val="0"/>
              </a:spcAft>
              <a:buClr>
                <a:schemeClr val="dk2"/>
              </a:buClr>
              <a:buSzPct val="100000"/>
              <a:buChar char="●"/>
            </a:pPr>
            <a:r>
              <a:rPr b="1" lang="en" sz="1800">
                <a:solidFill>
                  <a:schemeClr val="dk2"/>
                </a:solidFill>
              </a:rPr>
              <a:t>All aligned with Marzano Framework</a:t>
            </a:r>
            <a:endParaRPr b="1" sz="1800">
              <a:solidFill>
                <a:schemeClr val="dk2"/>
              </a:solidFill>
            </a:endParaRPr>
          </a:p>
          <a:p>
            <a:pPr indent="-317182" lvl="0" marL="457200" rtl="0" algn="l">
              <a:lnSpc>
                <a:spcPct val="150000"/>
              </a:lnSpc>
              <a:spcBef>
                <a:spcPts val="0"/>
              </a:spcBef>
              <a:spcAft>
                <a:spcPts val="0"/>
              </a:spcAft>
              <a:buClr>
                <a:schemeClr val="dk2"/>
              </a:buClr>
              <a:buSzPct val="100000"/>
              <a:buChar char="●"/>
            </a:pPr>
            <a:r>
              <a:rPr b="1" lang="en" sz="1800">
                <a:solidFill>
                  <a:schemeClr val="dk2"/>
                </a:solidFill>
              </a:rPr>
              <a:t>Data feeds our improvement efforts</a:t>
            </a:r>
            <a:endParaRPr b="1" sz="1800">
              <a:solidFill>
                <a:schemeClr val="dk2"/>
              </a:solidFill>
            </a:endParaRPr>
          </a:p>
        </p:txBody>
      </p:sp>
      <p:pic>
        <p:nvPicPr>
          <p:cNvPr id="878" name="Google Shape;878;p180"/>
          <p:cNvPicPr preferRelativeResize="0"/>
          <p:nvPr/>
        </p:nvPicPr>
        <p:blipFill>
          <a:blip r:embed="rId4">
            <a:alphaModFix/>
          </a:blip>
          <a:stretch>
            <a:fillRect/>
          </a:stretch>
        </p:blipFill>
        <p:spPr>
          <a:xfrm>
            <a:off x="3388950" y="1174875"/>
            <a:ext cx="5385179" cy="3413763"/>
          </a:xfrm>
          <a:prstGeom prst="rect">
            <a:avLst/>
          </a:prstGeom>
          <a:noFill/>
          <a:ln>
            <a:noFill/>
          </a:ln>
        </p:spPr>
      </p:pic>
      <p:sp>
        <p:nvSpPr>
          <p:cNvPr id="879" name="Google Shape;879;p180"/>
          <p:cNvSpPr txBox="1"/>
          <p:nvPr/>
        </p:nvSpPr>
        <p:spPr>
          <a:xfrm>
            <a:off x="236550" y="161775"/>
            <a:ext cx="7852500" cy="9969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000">
                <a:solidFill>
                  <a:schemeClr val="dk2"/>
                </a:solidFill>
              </a:rPr>
              <a:t>Classroom</a:t>
            </a:r>
            <a:r>
              <a:rPr b="1" lang="en" sz="1800">
                <a:solidFill>
                  <a:schemeClr val="dk2"/>
                </a:solidFill>
              </a:rPr>
              <a:t> Walkthrough form with dashboard aligned with our KPI, Marzano Framework for instructional strategies, structured literacy, math identity, and teacher evaluations. </a:t>
            </a:r>
            <a:r>
              <a:rPr b="1" lang="en" sz="1800">
                <a:solidFill>
                  <a:schemeClr val="dk2"/>
                </a:solidFill>
              </a:rPr>
              <a:t> culture- </a:t>
            </a:r>
            <a:r>
              <a:rPr b="1" lang="en" sz="1800" u="sng">
                <a:solidFill>
                  <a:schemeClr val="accent5"/>
                </a:solidFill>
                <a:hlinkClick r:id="rId5">
                  <a:extLst>
                    <a:ext uri="{A12FA001-AC4F-418D-AE19-62706E023703}">
                      <ahyp:hlinkClr val="tx"/>
                    </a:ext>
                  </a:extLst>
                </a:hlinkClick>
              </a:rPr>
              <a:t>QSF</a:t>
            </a:r>
            <a:endParaRPr b="1"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181"/>
          <p:cNvPicPr preferRelativeResize="0"/>
          <p:nvPr/>
        </p:nvPicPr>
        <p:blipFill>
          <a:blip r:embed="rId3">
            <a:alphaModFix/>
          </a:blip>
          <a:stretch>
            <a:fillRect/>
          </a:stretch>
        </p:blipFill>
        <p:spPr>
          <a:xfrm>
            <a:off x="7732675" y="4741040"/>
            <a:ext cx="1381852" cy="288125"/>
          </a:xfrm>
          <a:prstGeom prst="rect">
            <a:avLst/>
          </a:prstGeom>
          <a:noFill/>
          <a:ln>
            <a:noFill/>
          </a:ln>
        </p:spPr>
      </p:pic>
      <p:sp>
        <p:nvSpPr>
          <p:cNvPr id="885" name="Google Shape;885;p181"/>
          <p:cNvSpPr txBox="1"/>
          <p:nvPr/>
        </p:nvSpPr>
        <p:spPr>
          <a:xfrm>
            <a:off x="154025" y="20915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t>Other Wenatchee Projects</a:t>
            </a:r>
            <a:endParaRPr b="1" sz="2800">
              <a:solidFill>
                <a:srgbClr val="000000"/>
              </a:solidFill>
            </a:endParaRPr>
          </a:p>
        </p:txBody>
      </p:sp>
      <p:sp>
        <p:nvSpPr>
          <p:cNvPr id="886" name="Google Shape;886;p181"/>
          <p:cNvSpPr txBox="1"/>
          <p:nvPr/>
        </p:nvSpPr>
        <p:spPr>
          <a:xfrm>
            <a:off x="236550" y="1004975"/>
            <a:ext cx="8575800" cy="40242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Annual Culture and Climate Survey for parents, staff, and students - </a:t>
            </a:r>
            <a:r>
              <a:rPr b="1" lang="en" sz="1800" u="sng">
                <a:solidFill>
                  <a:schemeClr val="hlink"/>
                </a:solidFill>
                <a:hlinkClick r:id="rId4"/>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Facilities use request from internally and external groups.</a:t>
            </a:r>
            <a:r>
              <a:rPr b="1" lang="en" sz="2000">
                <a:solidFill>
                  <a:schemeClr val="dk2"/>
                </a:solidFill>
              </a:rPr>
              <a:t> - </a:t>
            </a:r>
            <a:r>
              <a:rPr b="1" lang="en" sz="2000" u="sng">
                <a:solidFill>
                  <a:schemeClr val="accent5"/>
                </a:solidFill>
                <a:hlinkClick r:id="rId5">
                  <a:extLst>
                    <a:ext uri="{A12FA001-AC4F-418D-AE19-62706E023703}">
                      <ahyp:hlinkClr val="tx"/>
                    </a:ext>
                  </a:extLst>
                </a:hlinkClick>
              </a:rPr>
              <a:t>QSF &amp; WF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Exit surveys for staff - </a:t>
            </a:r>
            <a:r>
              <a:rPr b="1" lang="en" sz="1800" u="sng">
                <a:solidFill>
                  <a:schemeClr val="hlink"/>
                </a:solidFill>
                <a:hlinkClick r:id="rId6"/>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Field trip requests </a:t>
            </a:r>
            <a:r>
              <a:rPr b="1" lang="en" sz="1800">
                <a:solidFill>
                  <a:schemeClr val="dk2"/>
                </a:solidFill>
              </a:rPr>
              <a:t> - </a:t>
            </a:r>
            <a:r>
              <a:rPr b="1" lang="en" sz="1800" u="sng">
                <a:solidFill>
                  <a:schemeClr val="accent5"/>
                </a:solidFill>
                <a:hlinkClick r:id="rId7">
                  <a:extLst>
                    <a:ext uri="{A12FA001-AC4F-418D-AE19-62706E023703}">
                      <ahyp:hlinkClr val="tx"/>
                    </a:ext>
                  </a:extLst>
                </a:hlinkClick>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Student registration - </a:t>
            </a:r>
            <a:r>
              <a:rPr b="1" lang="en" sz="1800" u="sng">
                <a:solidFill>
                  <a:schemeClr val="hlink"/>
                </a:solidFill>
                <a:hlinkClick r:id="rId8"/>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Professional development sign in - </a:t>
            </a:r>
            <a:r>
              <a:rPr b="1" lang="en" sz="1800" u="sng">
                <a:solidFill>
                  <a:schemeClr val="hlink"/>
                </a:solidFill>
                <a:hlinkClick r:id="rId9"/>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Hall passes - </a:t>
            </a:r>
            <a:r>
              <a:rPr b="1" lang="en" sz="1800" u="sng">
                <a:solidFill>
                  <a:schemeClr val="hlink"/>
                </a:solidFill>
                <a:hlinkClick r:id="rId10"/>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Awards and recognition certificates</a:t>
            </a:r>
            <a:endParaRPr b="1" sz="1800">
              <a:solidFill>
                <a:srgbClr val="595959"/>
              </a:solidFill>
            </a:endParaRPr>
          </a:p>
          <a:p>
            <a:pPr indent="-330200" lvl="0" marL="457200" rtl="0" algn="l">
              <a:lnSpc>
                <a:spcPct val="150000"/>
              </a:lnSpc>
              <a:spcBef>
                <a:spcPts val="0"/>
              </a:spcBef>
              <a:spcAft>
                <a:spcPts val="0"/>
              </a:spcAft>
              <a:buClr>
                <a:srgbClr val="595959"/>
              </a:buClr>
              <a:buSzPts val="1600"/>
              <a:buChar char="●"/>
            </a:pPr>
            <a:r>
              <a:rPr b="1" lang="en" sz="1800">
                <a:solidFill>
                  <a:schemeClr val="dk2"/>
                </a:solidFill>
              </a:rPr>
              <a:t>A</a:t>
            </a:r>
            <a:r>
              <a:rPr b="1" lang="en" sz="1800">
                <a:solidFill>
                  <a:schemeClr val="dk2"/>
                </a:solidFill>
              </a:rPr>
              <a:t>thletic Interest Survey - </a:t>
            </a:r>
            <a:r>
              <a:rPr b="1" lang="en" sz="1800" u="sng">
                <a:solidFill>
                  <a:schemeClr val="accent5"/>
                </a:solidFill>
                <a:hlinkClick r:id="rId11">
                  <a:extLst>
                    <a:ext uri="{A12FA001-AC4F-418D-AE19-62706E023703}">
                      <ahyp:hlinkClr val="tx"/>
                    </a:ext>
                  </a:extLst>
                </a:hlinkClick>
              </a:rPr>
              <a:t>QSF</a:t>
            </a:r>
            <a:endParaRPr b="1"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chemeClr val="dk2"/>
                </a:solidFill>
              </a:rPr>
              <a:t>Volunteer Application - </a:t>
            </a:r>
            <a:r>
              <a:rPr b="1" lang="en" sz="1800" u="sng">
                <a:solidFill>
                  <a:schemeClr val="accent5"/>
                </a:solidFill>
                <a:hlinkClick r:id="rId12">
                  <a:extLst>
                    <a:ext uri="{A12FA001-AC4F-418D-AE19-62706E023703}">
                      <ahyp:hlinkClr val="tx"/>
                    </a:ext>
                  </a:extLst>
                </a:hlinkClick>
              </a:rPr>
              <a:t>QSF</a:t>
            </a:r>
            <a:endParaRPr b="1" sz="1800">
              <a:solidFill>
                <a:srgbClr val="59595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82"/>
          <p:cNvSpPr txBox="1"/>
          <p:nvPr>
            <p:ph type="title"/>
          </p:nvPr>
        </p:nvSpPr>
        <p:spPr>
          <a:xfrm>
            <a:off x="60350" y="1816450"/>
            <a:ext cx="8890200" cy="24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Libre Franklin"/>
                <a:ea typeface="Libre Franklin"/>
                <a:cs typeface="Libre Franklin"/>
                <a:sym typeface="Libre Franklin"/>
              </a:rPr>
              <a:t>Bellingham Public Schools &amp; Meridian School District</a:t>
            </a:r>
            <a:endParaRPr sz="2911">
              <a:latin typeface="Libre Franklin"/>
              <a:ea typeface="Libre Franklin"/>
              <a:cs typeface="Libre Franklin"/>
              <a:sym typeface="Libre Franklin"/>
            </a:endParaRPr>
          </a:p>
          <a:p>
            <a:pPr indent="0" lvl="0" marL="0" rtl="0" algn="ctr">
              <a:spcBef>
                <a:spcPts val="0"/>
              </a:spcBef>
              <a:spcAft>
                <a:spcPts val="0"/>
              </a:spcAft>
              <a:buNone/>
            </a:pPr>
            <a:r>
              <a:t/>
            </a:r>
            <a:endParaRPr sz="2911">
              <a:latin typeface="Libre Franklin"/>
              <a:ea typeface="Libre Franklin"/>
              <a:cs typeface="Libre Franklin"/>
              <a:sym typeface="Libre Franklin"/>
            </a:endParaRPr>
          </a:p>
          <a:p>
            <a:pPr indent="0" lvl="0" marL="0" rtl="0" algn="ctr">
              <a:spcBef>
                <a:spcPts val="0"/>
              </a:spcBef>
              <a:spcAft>
                <a:spcPts val="0"/>
              </a:spcAft>
              <a:buNone/>
            </a:pPr>
            <a:r>
              <a:t/>
            </a:r>
            <a:endParaRPr b="1" sz="2911">
              <a:latin typeface="Roboto"/>
              <a:ea typeface="Roboto"/>
              <a:cs typeface="Roboto"/>
              <a:sym typeface="Roboto"/>
            </a:endParaRPr>
          </a:p>
          <a:p>
            <a:pPr indent="0" lvl="0" marL="0" rtl="0" algn="l">
              <a:lnSpc>
                <a:spcPct val="136363"/>
              </a:lnSpc>
              <a:spcBef>
                <a:spcPts val="0"/>
              </a:spcBef>
              <a:spcAft>
                <a:spcPts val="0"/>
              </a:spcAft>
              <a:buNone/>
            </a:pPr>
            <a:r>
              <a:t/>
            </a:r>
            <a:endParaRPr sz="1050">
              <a:solidFill>
                <a:srgbClr val="222222"/>
              </a:solidFill>
              <a:highlight>
                <a:srgbClr val="FFFFFF"/>
              </a:highlight>
              <a:latin typeface="Roboto"/>
              <a:ea typeface="Roboto"/>
              <a:cs typeface="Roboto"/>
              <a:sym typeface="Roboto"/>
            </a:endParaRPr>
          </a:p>
          <a:p>
            <a:pPr indent="0" lvl="0" marL="0" rtl="0" algn="l">
              <a:lnSpc>
                <a:spcPct val="136363"/>
              </a:lnSpc>
              <a:spcBef>
                <a:spcPts val="0"/>
              </a:spcBef>
              <a:spcAft>
                <a:spcPts val="0"/>
              </a:spcAft>
              <a:buNone/>
            </a:pPr>
            <a:r>
              <a:t/>
            </a:r>
            <a:endParaRPr b="1" sz="2911">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b="1" i="1" sz="24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graphicFrame>
        <p:nvGraphicFramePr>
          <p:cNvPr id="892" name="Google Shape;892;p182"/>
          <p:cNvGraphicFramePr/>
          <p:nvPr/>
        </p:nvGraphicFramePr>
        <p:xfrm>
          <a:off x="152400" y="152400"/>
          <a:ext cx="3000000" cy="3000000"/>
        </p:xfrm>
        <a:graphic>
          <a:graphicData uri="http://schemas.openxmlformats.org/drawingml/2006/table">
            <a:tbl>
              <a:tblPr>
                <a:solidFill>
                  <a:srgbClr val="FFFFFF"/>
                </a:solidFill>
                <a:tableStyleId>{2E2DCA68-1C16-4E0F-A618-8B096316AAA5}</a:tableStyleId>
              </a:tblPr>
              <a:tblGrid>
                <a:gridCol w="5372100"/>
              </a:tblGrid>
              <a:tr h="190500">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93" name="Google Shape;893;p182"/>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83"/>
          <p:cNvSpPr txBox="1"/>
          <p:nvPr/>
        </p:nvSpPr>
        <p:spPr>
          <a:xfrm>
            <a:off x="154025" y="20915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sp>
        <p:nvSpPr>
          <p:cNvPr id="899" name="Google Shape;899;p183"/>
          <p:cNvSpPr txBox="1"/>
          <p:nvPr/>
        </p:nvSpPr>
        <p:spPr>
          <a:xfrm>
            <a:off x="236550" y="1242500"/>
            <a:ext cx="7572000" cy="30000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Project purpose</a:t>
            </a:r>
            <a:endParaRPr b="1"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Survey families, staff and all students in grades 3-5; 6-12</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Generate dashboard data for leadership response</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Look at data over time</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Key features</a:t>
            </a:r>
            <a:endParaRPr b="1"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Three dashboards for access types</a:t>
            </a:r>
            <a:endParaRPr sz="1800">
              <a:solidFill>
                <a:srgbClr val="59595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84"/>
          <p:cNvSpPr txBox="1"/>
          <p:nvPr/>
        </p:nvSpPr>
        <p:spPr>
          <a:xfrm>
            <a:off x="146250" y="12370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pic>
        <p:nvPicPr>
          <p:cNvPr id="905" name="Google Shape;905;p184"/>
          <p:cNvPicPr preferRelativeResize="0"/>
          <p:nvPr/>
        </p:nvPicPr>
        <p:blipFill>
          <a:blip r:embed="rId3">
            <a:alphaModFix/>
          </a:blip>
          <a:stretch>
            <a:fillRect/>
          </a:stretch>
        </p:blipFill>
        <p:spPr>
          <a:xfrm>
            <a:off x="1677888" y="812450"/>
            <a:ext cx="5134223" cy="380259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85"/>
          <p:cNvSpPr txBox="1"/>
          <p:nvPr/>
        </p:nvSpPr>
        <p:spPr>
          <a:xfrm>
            <a:off x="146250" y="12370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pic>
        <p:nvPicPr>
          <p:cNvPr id="911" name="Google Shape;911;p185"/>
          <p:cNvPicPr preferRelativeResize="0"/>
          <p:nvPr/>
        </p:nvPicPr>
        <p:blipFill rotWithShape="1">
          <a:blip r:embed="rId3">
            <a:alphaModFix/>
          </a:blip>
          <a:srcRect b="0" l="5547" r="5547" t="0"/>
          <a:stretch/>
        </p:blipFill>
        <p:spPr>
          <a:xfrm>
            <a:off x="71700" y="890150"/>
            <a:ext cx="5033475" cy="3727968"/>
          </a:xfrm>
          <a:prstGeom prst="rect">
            <a:avLst/>
          </a:prstGeom>
          <a:noFill/>
          <a:ln>
            <a:noFill/>
          </a:ln>
          <a:effectLst>
            <a:outerShdw blurRad="57150" rotWithShape="0" algn="bl" dir="5400000" dist="19050">
              <a:srgbClr val="000000">
                <a:alpha val="50000"/>
              </a:srgbClr>
            </a:outerShdw>
          </a:effectLst>
        </p:spPr>
      </p:pic>
      <p:pic>
        <p:nvPicPr>
          <p:cNvPr id="912" name="Google Shape;912;p185"/>
          <p:cNvPicPr preferRelativeResize="0"/>
          <p:nvPr/>
        </p:nvPicPr>
        <p:blipFill>
          <a:blip r:embed="rId4">
            <a:alphaModFix/>
          </a:blip>
          <a:stretch>
            <a:fillRect/>
          </a:stretch>
        </p:blipFill>
        <p:spPr>
          <a:xfrm>
            <a:off x="4420924" y="2273575"/>
            <a:ext cx="4831849" cy="171916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86"/>
          <p:cNvSpPr txBox="1"/>
          <p:nvPr/>
        </p:nvSpPr>
        <p:spPr>
          <a:xfrm>
            <a:off x="146250" y="12370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pic>
        <p:nvPicPr>
          <p:cNvPr id="918" name="Google Shape;918;p186"/>
          <p:cNvPicPr preferRelativeResize="0"/>
          <p:nvPr/>
        </p:nvPicPr>
        <p:blipFill>
          <a:blip r:embed="rId3">
            <a:alphaModFix/>
          </a:blip>
          <a:stretch>
            <a:fillRect/>
          </a:stretch>
        </p:blipFill>
        <p:spPr>
          <a:xfrm>
            <a:off x="0" y="1338225"/>
            <a:ext cx="8941898" cy="26443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160"/>
          <p:cNvPicPr preferRelativeResize="0"/>
          <p:nvPr/>
        </p:nvPicPr>
        <p:blipFill rotWithShape="1">
          <a:blip r:embed="rId3">
            <a:alphaModFix/>
          </a:blip>
          <a:srcRect b="0" l="0" r="0" t="0"/>
          <a:stretch/>
        </p:blipFill>
        <p:spPr>
          <a:xfrm>
            <a:off x="0" y="5067300"/>
            <a:ext cx="9143999" cy="76200"/>
          </a:xfrm>
          <a:prstGeom prst="rect">
            <a:avLst/>
          </a:prstGeom>
          <a:noFill/>
          <a:ln>
            <a:noFill/>
          </a:ln>
        </p:spPr>
      </p:pic>
      <p:sp>
        <p:nvSpPr>
          <p:cNvPr id="683" name="Google Shape;683;p160"/>
          <p:cNvSpPr/>
          <p:nvPr/>
        </p:nvSpPr>
        <p:spPr>
          <a:xfrm>
            <a:off x="375875" y="151375"/>
            <a:ext cx="5107500" cy="1012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lang="en" sz="4000">
                <a:latin typeface="Libre Franklin"/>
                <a:ea typeface="Libre Franklin"/>
                <a:cs typeface="Libre Franklin"/>
                <a:sym typeface="Libre Franklin"/>
              </a:rPr>
              <a:t>Qualtrics </a:t>
            </a:r>
            <a:r>
              <a:rPr b="1" lang="en" sz="4000">
                <a:latin typeface="Libre Franklin"/>
                <a:ea typeface="Libre Franklin"/>
                <a:cs typeface="Libre Franklin"/>
                <a:sym typeface="Libre Franklin"/>
              </a:rPr>
              <a:t>Introductions</a:t>
            </a:r>
            <a:endParaRPr b="1" i="0" sz="4000" u="none" cap="none" strike="noStrike">
              <a:solidFill>
                <a:srgbClr val="000000"/>
              </a:solidFill>
              <a:latin typeface="Libre Franklin"/>
              <a:ea typeface="Libre Franklin"/>
              <a:cs typeface="Libre Franklin"/>
              <a:sym typeface="Libre Franklin"/>
            </a:endParaRPr>
          </a:p>
        </p:txBody>
      </p:sp>
      <p:grpSp>
        <p:nvGrpSpPr>
          <p:cNvPr id="684" name="Google Shape;684;p160"/>
          <p:cNvGrpSpPr/>
          <p:nvPr/>
        </p:nvGrpSpPr>
        <p:grpSpPr>
          <a:xfrm>
            <a:off x="3755313" y="3182925"/>
            <a:ext cx="1600212" cy="628488"/>
            <a:chOff x="3029613" y="3172038"/>
            <a:chExt cx="1600212" cy="628488"/>
          </a:xfrm>
        </p:grpSpPr>
        <p:sp>
          <p:nvSpPr>
            <p:cNvPr id="685" name="Google Shape;685;p160"/>
            <p:cNvSpPr txBox="1"/>
            <p:nvPr/>
          </p:nvSpPr>
          <p:spPr>
            <a:xfrm>
              <a:off x="3029613" y="3172038"/>
              <a:ext cx="1490700" cy="204900"/>
            </a:xfrm>
            <a:prstGeom prst="rect">
              <a:avLst/>
            </a:prstGeom>
            <a:noFill/>
            <a:ln>
              <a:noFill/>
            </a:ln>
          </p:spPr>
          <p:txBody>
            <a:bodyPr anchorCtr="0" anchor="ctr" bIns="19025" lIns="19025" spcFirstLastPara="1" rIns="19025" wrap="square" tIns="19025">
              <a:noAutofit/>
            </a:bodyPr>
            <a:lstStyle/>
            <a:p>
              <a:pPr indent="0" lvl="0" marL="0" marR="0" rtl="0" algn="ctr">
                <a:spcBef>
                  <a:spcPts val="0"/>
                </a:spcBef>
                <a:spcAft>
                  <a:spcPts val="0"/>
                </a:spcAft>
                <a:buClr>
                  <a:srgbClr val="000000"/>
                </a:buClr>
                <a:buSzPts val="1100"/>
                <a:buFont typeface="Arial"/>
                <a:buNone/>
              </a:pPr>
              <a:r>
                <a:rPr lang="en" sz="1100">
                  <a:latin typeface="Roboto Black"/>
                  <a:ea typeface="Roboto Black"/>
                  <a:cs typeface="Roboto Black"/>
                  <a:sym typeface="Roboto Black"/>
                </a:rPr>
                <a:t>Mike Powell</a:t>
              </a:r>
              <a:endParaRPr i="0" sz="1100" u="none" cap="none" strike="noStrike">
                <a:solidFill>
                  <a:srgbClr val="000000"/>
                </a:solidFill>
                <a:latin typeface="Roboto Black"/>
                <a:ea typeface="Roboto Black"/>
                <a:cs typeface="Roboto Black"/>
                <a:sym typeface="Roboto Black"/>
              </a:endParaRPr>
            </a:p>
          </p:txBody>
        </p:sp>
        <p:sp>
          <p:nvSpPr>
            <p:cNvPr id="686" name="Google Shape;686;p160"/>
            <p:cNvSpPr txBox="1"/>
            <p:nvPr/>
          </p:nvSpPr>
          <p:spPr>
            <a:xfrm>
              <a:off x="3029625" y="3412925"/>
              <a:ext cx="1600200" cy="387600"/>
            </a:xfrm>
            <a:prstGeom prst="rect">
              <a:avLst/>
            </a:prstGeom>
            <a:noFill/>
            <a:ln>
              <a:noFill/>
            </a:ln>
          </p:spPr>
          <p:txBody>
            <a:bodyPr anchorCtr="0" anchor="ctr" bIns="19025" lIns="19025" spcFirstLastPara="1" rIns="19025" wrap="square" tIns="19025">
              <a:noAutofit/>
            </a:bodyPr>
            <a:lstStyle/>
            <a:p>
              <a:pPr indent="0" lvl="0" marL="0" marR="0" rtl="0" algn="ctr">
                <a:spcBef>
                  <a:spcPts val="0"/>
                </a:spcBef>
                <a:spcAft>
                  <a:spcPts val="0"/>
                </a:spcAft>
                <a:buClr>
                  <a:srgbClr val="000000"/>
                </a:buClr>
                <a:buSzPts val="800"/>
                <a:buFont typeface="Arial"/>
                <a:buNone/>
              </a:pPr>
              <a:r>
                <a:t/>
              </a:r>
              <a:endParaRPr sz="800">
                <a:latin typeface="Roboto Light"/>
                <a:ea typeface="Roboto Light"/>
                <a:cs typeface="Roboto Light"/>
                <a:sym typeface="Roboto Light"/>
              </a:endParaRPr>
            </a:p>
            <a:p>
              <a:pPr indent="0" lvl="0" marL="0" marR="0" rtl="0" algn="ctr">
                <a:spcBef>
                  <a:spcPts val="0"/>
                </a:spcBef>
                <a:spcAft>
                  <a:spcPts val="0"/>
                </a:spcAft>
                <a:buClr>
                  <a:srgbClr val="000000"/>
                </a:buClr>
                <a:buSzPts val="800"/>
                <a:buFont typeface="Arial"/>
                <a:buNone/>
              </a:pPr>
              <a:r>
                <a:rPr lang="en" sz="800">
                  <a:latin typeface="Roboto Light"/>
                  <a:ea typeface="Roboto Light"/>
                  <a:cs typeface="Roboto Light"/>
                  <a:sym typeface="Roboto Light"/>
                </a:rPr>
                <a:t>K-12 Account Executive</a:t>
              </a:r>
              <a:endParaRPr sz="800">
                <a:latin typeface="Roboto Light"/>
                <a:ea typeface="Roboto Light"/>
                <a:cs typeface="Roboto Light"/>
                <a:sym typeface="Roboto Light"/>
              </a:endParaRPr>
            </a:p>
            <a:p>
              <a:pPr indent="0" lvl="0" marL="0" marR="0" rtl="0" algn="ctr">
                <a:spcBef>
                  <a:spcPts val="0"/>
                </a:spcBef>
                <a:spcAft>
                  <a:spcPts val="0"/>
                </a:spcAft>
                <a:buClr>
                  <a:srgbClr val="000000"/>
                </a:buClr>
                <a:buSzPts val="800"/>
                <a:buFont typeface="Arial"/>
                <a:buNone/>
              </a:pPr>
              <a:r>
                <a:rPr lang="en" sz="800">
                  <a:latin typeface="Roboto Light"/>
                  <a:ea typeface="Roboto Light"/>
                  <a:cs typeface="Roboto Light"/>
                  <a:sym typeface="Roboto Light"/>
                </a:rPr>
                <a:t>WA, UT, CO,, NE, KS, LA</a:t>
              </a:r>
              <a:endParaRPr sz="800">
                <a:latin typeface="Roboto Light"/>
                <a:ea typeface="Roboto Light"/>
                <a:cs typeface="Roboto Light"/>
                <a:sym typeface="Roboto Light"/>
              </a:endParaRPr>
            </a:p>
          </p:txBody>
        </p:sp>
      </p:grpSp>
      <p:grpSp>
        <p:nvGrpSpPr>
          <p:cNvPr id="687" name="Google Shape;687;p160"/>
          <p:cNvGrpSpPr/>
          <p:nvPr/>
        </p:nvGrpSpPr>
        <p:grpSpPr>
          <a:xfrm>
            <a:off x="1245775" y="3172075"/>
            <a:ext cx="1751700" cy="650200"/>
            <a:chOff x="1245775" y="3172075"/>
            <a:chExt cx="1751700" cy="650200"/>
          </a:xfrm>
        </p:grpSpPr>
        <p:sp>
          <p:nvSpPr>
            <p:cNvPr id="688" name="Google Shape;688;p160"/>
            <p:cNvSpPr txBox="1"/>
            <p:nvPr/>
          </p:nvSpPr>
          <p:spPr>
            <a:xfrm>
              <a:off x="1407937" y="3172075"/>
              <a:ext cx="1427400" cy="204900"/>
            </a:xfrm>
            <a:prstGeom prst="rect">
              <a:avLst/>
            </a:prstGeom>
            <a:noFill/>
            <a:ln>
              <a:noFill/>
            </a:ln>
          </p:spPr>
          <p:txBody>
            <a:bodyPr anchorCtr="0" anchor="ctr" bIns="19025" lIns="19025" spcFirstLastPara="1" rIns="19025" wrap="square" tIns="19025">
              <a:noAutofit/>
            </a:bodyPr>
            <a:lstStyle/>
            <a:p>
              <a:pPr indent="0" lvl="0" marL="0" marR="0" rtl="0" algn="ctr">
                <a:spcBef>
                  <a:spcPts val="0"/>
                </a:spcBef>
                <a:spcAft>
                  <a:spcPts val="0"/>
                </a:spcAft>
                <a:buClr>
                  <a:srgbClr val="000000"/>
                </a:buClr>
                <a:buSzPts val="1100"/>
                <a:buFont typeface="Arial"/>
                <a:buNone/>
              </a:pPr>
              <a:r>
                <a:rPr lang="en" sz="1100">
                  <a:latin typeface="Roboto Black"/>
                  <a:ea typeface="Roboto Black"/>
                  <a:cs typeface="Roboto Black"/>
                  <a:sym typeface="Roboto Black"/>
                </a:rPr>
                <a:t>Ryan Case</a:t>
              </a:r>
              <a:endParaRPr i="0" sz="1100" u="none" cap="none" strike="noStrike">
                <a:solidFill>
                  <a:srgbClr val="000000"/>
                </a:solidFill>
                <a:latin typeface="Roboto Black"/>
                <a:ea typeface="Roboto Black"/>
                <a:cs typeface="Roboto Black"/>
                <a:sym typeface="Roboto Black"/>
              </a:endParaRPr>
            </a:p>
          </p:txBody>
        </p:sp>
        <p:sp>
          <p:nvSpPr>
            <p:cNvPr id="689" name="Google Shape;689;p160"/>
            <p:cNvSpPr txBox="1"/>
            <p:nvPr/>
          </p:nvSpPr>
          <p:spPr>
            <a:xfrm>
              <a:off x="1245775" y="3391175"/>
              <a:ext cx="1751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1"/>
                  </a:solidFill>
                  <a:latin typeface="Roboto Light"/>
                  <a:ea typeface="Roboto Light"/>
                  <a:cs typeface="Roboto Light"/>
                  <a:sym typeface="Roboto Light"/>
                </a:rPr>
                <a:t>K-12 Enterprise Account Executive </a:t>
              </a:r>
              <a:endParaRPr sz="800">
                <a:solidFill>
                  <a:schemeClr val="dk1"/>
                </a:solidFill>
                <a:latin typeface="Roboto Light"/>
                <a:ea typeface="Roboto Light"/>
                <a:cs typeface="Roboto Light"/>
                <a:sym typeface="Roboto Light"/>
              </a:endParaRPr>
            </a:p>
            <a:p>
              <a:pPr indent="0" lvl="0" marL="0" rtl="0" algn="ctr">
                <a:spcBef>
                  <a:spcPts val="0"/>
                </a:spcBef>
                <a:spcAft>
                  <a:spcPts val="0"/>
                </a:spcAft>
                <a:buNone/>
              </a:pPr>
              <a:r>
                <a:rPr lang="en" sz="800">
                  <a:solidFill>
                    <a:schemeClr val="dk1"/>
                  </a:solidFill>
                  <a:latin typeface="Roboto Light"/>
                  <a:ea typeface="Roboto Light"/>
                  <a:cs typeface="Roboto Light"/>
                  <a:sym typeface="Roboto Light"/>
                </a:rPr>
                <a:t>CA, WA, OR,</a:t>
              </a:r>
              <a:endParaRPr sz="800">
                <a:solidFill>
                  <a:schemeClr val="dk1"/>
                </a:solidFill>
                <a:latin typeface="Roboto Light"/>
                <a:ea typeface="Roboto Light"/>
                <a:cs typeface="Roboto Light"/>
                <a:sym typeface="Roboto Light"/>
              </a:endParaRPr>
            </a:p>
          </p:txBody>
        </p:sp>
      </p:grpSp>
      <p:grpSp>
        <p:nvGrpSpPr>
          <p:cNvPr id="690" name="Google Shape;690;p160"/>
          <p:cNvGrpSpPr/>
          <p:nvPr/>
        </p:nvGrpSpPr>
        <p:grpSpPr>
          <a:xfrm>
            <a:off x="6113387" y="3182925"/>
            <a:ext cx="1600200" cy="628488"/>
            <a:chOff x="4890012" y="3172075"/>
            <a:chExt cx="1600200" cy="628488"/>
          </a:xfrm>
        </p:grpSpPr>
        <p:sp>
          <p:nvSpPr>
            <p:cNvPr id="691" name="Google Shape;691;p160"/>
            <p:cNvSpPr txBox="1"/>
            <p:nvPr/>
          </p:nvSpPr>
          <p:spPr>
            <a:xfrm>
              <a:off x="4944738" y="3172075"/>
              <a:ext cx="1490700" cy="204900"/>
            </a:xfrm>
            <a:prstGeom prst="rect">
              <a:avLst/>
            </a:prstGeom>
            <a:noFill/>
            <a:ln>
              <a:noFill/>
            </a:ln>
          </p:spPr>
          <p:txBody>
            <a:bodyPr anchorCtr="0" anchor="ctr" bIns="19025" lIns="19025" spcFirstLastPara="1" rIns="19025" wrap="square" tIns="19025">
              <a:noAutofit/>
            </a:bodyPr>
            <a:lstStyle/>
            <a:p>
              <a:pPr indent="0" lvl="0" marL="0" marR="0" rtl="0" algn="ctr">
                <a:spcBef>
                  <a:spcPts val="0"/>
                </a:spcBef>
                <a:spcAft>
                  <a:spcPts val="0"/>
                </a:spcAft>
                <a:buClr>
                  <a:srgbClr val="000000"/>
                </a:buClr>
                <a:buSzPts val="1100"/>
                <a:buFont typeface="Arial"/>
                <a:buNone/>
              </a:pPr>
              <a:r>
                <a:rPr lang="en" sz="1100">
                  <a:latin typeface="Roboto Black"/>
                  <a:ea typeface="Roboto Black"/>
                  <a:cs typeface="Roboto Black"/>
                  <a:sym typeface="Roboto Black"/>
                </a:rPr>
                <a:t>Patrick Mahaney</a:t>
              </a:r>
              <a:endParaRPr i="0" sz="1100" u="none" cap="none" strike="noStrike">
                <a:solidFill>
                  <a:srgbClr val="000000"/>
                </a:solidFill>
                <a:latin typeface="Roboto Black"/>
                <a:ea typeface="Roboto Black"/>
                <a:cs typeface="Roboto Black"/>
                <a:sym typeface="Roboto Black"/>
              </a:endParaRPr>
            </a:p>
          </p:txBody>
        </p:sp>
        <p:sp>
          <p:nvSpPr>
            <p:cNvPr id="692" name="Google Shape;692;p160"/>
            <p:cNvSpPr txBox="1"/>
            <p:nvPr/>
          </p:nvSpPr>
          <p:spPr>
            <a:xfrm>
              <a:off x="4890012" y="3412963"/>
              <a:ext cx="1600200" cy="387600"/>
            </a:xfrm>
            <a:prstGeom prst="rect">
              <a:avLst/>
            </a:prstGeom>
            <a:noFill/>
            <a:ln>
              <a:noFill/>
            </a:ln>
          </p:spPr>
          <p:txBody>
            <a:bodyPr anchorCtr="0" anchor="ctr" bIns="19025" lIns="19025" spcFirstLastPara="1" rIns="19025" wrap="square" tIns="19025">
              <a:noAutofit/>
            </a:bodyPr>
            <a:lstStyle/>
            <a:p>
              <a:pPr indent="0" lvl="0" marL="0" marR="0" rtl="0" algn="ctr">
                <a:spcBef>
                  <a:spcPts val="0"/>
                </a:spcBef>
                <a:spcAft>
                  <a:spcPts val="0"/>
                </a:spcAft>
                <a:buClr>
                  <a:srgbClr val="000000"/>
                </a:buClr>
                <a:buSzPts val="800"/>
                <a:buFont typeface="Arial"/>
                <a:buNone/>
              </a:pPr>
              <a:r>
                <a:t/>
              </a:r>
              <a:endParaRPr sz="800">
                <a:latin typeface="Roboto Light"/>
                <a:ea typeface="Roboto Light"/>
                <a:cs typeface="Roboto Light"/>
                <a:sym typeface="Roboto Light"/>
              </a:endParaRPr>
            </a:p>
            <a:p>
              <a:pPr indent="0" lvl="0" marL="0" marR="0" rtl="0" algn="ctr">
                <a:spcBef>
                  <a:spcPts val="0"/>
                </a:spcBef>
                <a:spcAft>
                  <a:spcPts val="0"/>
                </a:spcAft>
                <a:buClr>
                  <a:srgbClr val="000000"/>
                </a:buClr>
                <a:buSzPts val="800"/>
                <a:buFont typeface="Arial"/>
                <a:buNone/>
              </a:pPr>
              <a:r>
                <a:rPr lang="en" sz="800">
                  <a:latin typeface="Roboto Light"/>
                  <a:ea typeface="Roboto Light"/>
                  <a:cs typeface="Roboto Light"/>
                  <a:sym typeface="Roboto Light"/>
                </a:rPr>
                <a:t>K-12 Solutions Engineer</a:t>
              </a:r>
              <a:endParaRPr sz="800">
                <a:latin typeface="Roboto Light"/>
                <a:ea typeface="Roboto Light"/>
                <a:cs typeface="Roboto Light"/>
                <a:sym typeface="Roboto Light"/>
              </a:endParaRPr>
            </a:p>
          </p:txBody>
        </p:sp>
      </p:grpSp>
      <p:pic>
        <p:nvPicPr>
          <p:cNvPr id="693" name="Google Shape;693;p160"/>
          <p:cNvPicPr preferRelativeResize="0"/>
          <p:nvPr/>
        </p:nvPicPr>
        <p:blipFill>
          <a:blip r:embed="rId4">
            <a:alphaModFix/>
          </a:blip>
          <a:stretch>
            <a:fillRect/>
          </a:stretch>
        </p:blipFill>
        <p:spPr>
          <a:xfrm>
            <a:off x="6192725" y="1118152"/>
            <a:ext cx="1441500" cy="1833300"/>
          </a:xfrm>
          <a:prstGeom prst="ellipse">
            <a:avLst/>
          </a:prstGeom>
          <a:noFill/>
          <a:ln>
            <a:noFill/>
          </a:ln>
        </p:spPr>
      </p:pic>
      <p:pic>
        <p:nvPicPr>
          <p:cNvPr id="694" name="Google Shape;694;p160"/>
          <p:cNvPicPr preferRelativeResize="0"/>
          <p:nvPr/>
        </p:nvPicPr>
        <p:blipFill>
          <a:blip r:embed="rId5">
            <a:alphaModFix/>
          </a:blip>
          <a:stretch>
            <a:fillRect/>
          </a:stretch>
        </p:blipFill>
        <p:spPr>
          <a:xfrm>
            <a:off x="3694872" y="1316288"/>
            <a:ext cx="1721100" cy="17142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87"/>
          <p:cNvSpPr txBox="1"/>
          <p:nvPr/>
        </p:nvSpPr>
        <p:spPr>
          <a:xfrm>
            <a:off x="146250" y="12370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pic>
        <p:nvPicPr>
          <p:cNvPr id="924" name="Google Shape;924;p187"/>
          <p:cNvPicPr preferRelativeResize="0"/>
          <p:nvPr/>
        </p:nvPicPr>
        <p:blipFill rotWithShape="1">
          <a:blip r:embed="rId3">
            <a:alphaModFix/>
          </a:blip>
          <a:srcRect b="3183" l="0" r="0" t="3192"/>
          <a:stretch/>
        </p:blipFill>
        <p:spPr>
          <a:xfrm>
            <a:off x="0" y="1338225"/>
            <a:ext cx="8941897" cy="26443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88"/>
          <p:cNvSpPr txBox="1"/>
          <p:nvPr/>
        </p:nvSpPr>
        <p:spPr>
          <a:xfrm>
            <a:off x="146250" y="123700"/>
            <a:ext cx="8197500" cy="4431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rPr b="1" lang="en" sz="2800">
                <a:solidFill>
                  <a:srgbClr val="000000"/>
                </a:solidFill>
              </a:rPr>
              <a:t>School Climate Survey</a:t>
            </a:r>
            <a:endParaRPr b="1" sz="2800">
              <a:solidFill>
                <a:srgbClr val="000000"/>
              </a:solidFill>
            </a:endParaRPr>
          </a:p>
        </p:txBody>
      </p:sp>
      <p:pic>
        <p:nvPicPr>
          <p:cNvPr id="930" name="Google Shape;930;p188"/>
          <p:cNvPicPr preferRelativeResize="0"/>
          <p:nvPr/>
        </p:nvPicPr>
        <p:blipFill>
          <a:blip r:embed="rId3">
            <a:alphaModFix/>
          </a:blip>
          <a:stretch>
            <a:fillRect/>
          </a:stretch>
        </p:blipFill>
        <p:spPr>
          <a:xfrm>
            <a:off x="152400" y="1653825"/>
            <a:ext cx="8839200" cy="170734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89"/>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GREW Waiver - </a:t>
            </a:r>
            <a:br>
              <a:rPr lang="en" sz="2800">
                <a:solidFill>
                  <a:srgbClr val="000000"/>
                </a:solidFill>
              </a:rPr>
            </a:br>
            <a:r>
              <a:rPr lang="en" sz="2800">
                <a:solidFill>
                  <a:srgbClr val="000000"/>
                </a:solidFill>
              </a:rPr>
              <a:t>multi-step approval</a:t>
            </a:r>
            <a:endParaRPr sz="2800">
              <a:solidFill>
                <a:srgbClr val="000000"/>
              </a:solidFill>
            </a:endParaRPr>
          </a:p>
        </p:txBody>
      </p:sp>
      <p:sp>
        <p:nvSpPr>
          <p:cNvPr id="936" name="Google Shape;936;p189"/>
          <p:cNvSpPr txBox="1"/>
          <p:nvPr/>
        </p:nvSpPr>
        <p:spPr>
          <a:xfrm>
            <a:off x="252100" y="1693125"/>
            <a:ext cx="7572000" cy="3000000"/>
          </a:xfrm>
          <a:prstGeom prst="rect">
            <a:avLst/>
          </a:prstGeom>
          <a:noFill/>
          <a:ln>
            <a:noFill/>
          </a:ln>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Project purpose</a:t>
            </a:r>
            <a:endParaRPr b="1"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Assist with graduation emergency transfer requests</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b="1" lang="en" sz="1800">
                <a:solidFill>
                  <a:srgbClr val="595959"/>
                </a:solidFill>
              </a:rPr>
              <a:t>Key features</a:t>
            </a:r>
            <a:endParaRPr b="1"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Two-step approval process with counselors submitting, principals approving</a:t>
            </a:r>
            <a:endParaRPr sz="1800">
              <a:solidFill>
                <a:srgbClr val="595959"/>
              </a:solidFill>
            </a:endParaRPr>
          </a:p>
          <a:p>
            <a:pPr indent="0" lvl="0" marL="914400" rtl="0" algn="l">
              <a:lnSpc>
                <a:spcPct val="150000"/>
              </a:lnSpc>
              <a:spcBef>
                <a:spcPts val="0"/>
              </a:spcBef>
              <a:spcAft>
                <a:spcPts val="0"/>
              </a:spcAft>
              <a:buNone/>
            </a:pPr>
            <a:r>
              <a:t/>
            </a:r>
            <a:endParaRPr sz="1800">
              <a:solidFill>
                <a:srgbClr val="59595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9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GREW Waiver - </a:t>
            </a:r>
            <a:br>
              <a:rPr lang="en" sz="2800">
                <a:solidFill>
                  <a:srgbClr val="000000"/>
                </a:solidFill>
              </a:rPr>
            </a:br>
            <a:r>
              <a:rPr lang="en" sz="2800">
                <a:solidFill>
                  <a:srgbClr val="000000"/>
                </a:solidFill>
              </a:rPr>
              <a:t>multi-step approval</a:t>
            </a:r>
            <a:endParaRPr sz="2800">
              <a:solidFill>
                <a:srgbClr val="000000"/>
              </a:solidFill>
            </a:endParaRPr>
          </a:p>
        </p:txBody>
      </p:sp>
      <p:sp>
        <p:nvSpPr>
          <p:cNvPr id="942" name="Google Shape;942;p19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GREW Waiver - </a:t>
            </a:r>
            <a:br>
              <a:rPr lang="en" sz="2800">
                <a:solidFill>
                  <a:srgbClr val="000000"/>
                </a:solidFill>
              </a:rPr>
            </a:br>
            <a:r>
              <a:rPr lang="en" sz="2800">
                <a:solidFill>
                  <a:srgbClr val="000000"/>
                </a:solidFill>
              </a:rPr>
              <a:t>multi-step approval</a:t>
            </a:r>
            <a:endParaRPr sz="2800">
              <a:solidFill>
                <a:srgbClr val="000000"/>
              </a:solidFill>
            </a:endParaRPr>
          </a:p>
        </p:txBody>
      </p:sp>
      <p:pic>
        <p:nvPicPr>
          <p:cNvPr id="943" name="Google Shape;943;p190"/>
          <p:cNvPicPr preferRelativeResize="0"/>
          <p:nvPr/>
        </p:nvPicPr>
        <p:blipFill>
          <a:blip r:embed="rId3">
            <a:alphaModFix/>
          </a:blip>
          <a:stretch>
            <a:fillRect/>
          </a:stretch>
        </p:blipFill>
        <p:spPr>
          <a:xfrm>
            <a:off x="152400" y="1715251"/>
            <a:ext cx="8839203" cy="290635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9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GREW Waiver - </a:t>
            </a:r>
            <a:br>
              <a:rPr lang="en" sz="2800">
                <a:solidFill>
                  <a:srgbClr val="000000"/>
                </a:solidFill>
              </a:rPr>
            </a:br>
            <a:r>
              <a:rPr lang="en" sz="2800">
                <a:solidFill>
                  <a:srgbClr val="000000"/>
                </a:solidFill>
              </a:rPr>
              <a:t>multi-step approval</a:t>
            </a:r>
            <a:endParaRPr sz="2800">
              <a:solidFill>
                <a:srgbClr val="000000"/>
              </a:solidFill>
            </a:endParaRPr>
          </a:p>
        </p:txBody>
      </p:sp>
      <p:sp>
        <p:nvSpPr>
          <p:cNvPr id="949" name="Google Shape;949;p19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rPr>
              <a:t>GREW Waiver - </a:t>
            </a:r>
            <a:br>
              <a:rPr lang="en" sz="2800">
                <a:solidFill>
                  <a:srgbClr val="000000"/>
                </a:solidFill>
              </a:rPr>
            </a:br>
            <a:r>
              <a:rPr lang="en" sz="2800">
                <a:solidFill>
                  <a:srgbClr val="000000"/>
                </a:solidFill>
              </a:rPr>
              <a:t>multi-step approval</a:t>
            </a:r>
            <a:endParaRPr sz="2800">
              <a:solidFill>
                <a:srgbClr val="000000"/>
              </a:solidFill>
            </a:endParaRPr>
          </a:p>
        </p:txBody>
      </p:sp>
      <p:pic>
        <p:nvPicPr>
          <p:cNvPr id="950" name="Google Shape;950;p191"/>
          <p:cNvPicPr preferRelativeResize="0"/>
          <p:nvPr/>
        </p:nvPicPr>
        <p:blipFill>
          <a:blip r:embed="rId3">
            <a:alphaModFix/>
          </a:blip>
          <a:stretch>
            <a:fillRect/>
          </a:stretch>
        </p:blipFill>
        <p:spPr>
          <a:xfrm>
            <a:off x="1002850" y="1567626"/>
            <a:ext cx="6480253" cy="3353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92"/>
          <p:cNvSpPr txBox="1"/>
          <p:nvPr>
            <p:ph type="title"/>
          </p:nvPr>
        </p:nvSpPr>
        <p:spPr>
          <a:xfrm>
            <a:off x="311700" y="277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Meridian - Eligibility Form</a:t>
            </a:r>
            <a:endParaRPr/>
          </a:p>
        </p:txBody>
      </p:sp>
      <p:pic>
        <p:nvPicPr>
          <p:cNvPr id="956" name="Google Shape;956;p192"/>
          <p:cNvPicPr preferRelativeResize="0"/>
          <p:nvPr/>
        </p:nvPicPr>
        <p:blipFill>
          <a:blip r:embed="rId3">
            <a:alphaModFix/>
          </a:blip>
          <a:stretch>
            <a:fillRect/>
          </a:stretch>
        </p:blipFill>
        <p:spPr>
          <a:xfrm>
            <a:off x="3426600" y="4530000"/>
            <a:ext cx="1978700" cy="494675"/>
          </a:xfrm>
          <a:prstGeom prst="rect">
            <a:avLst/>
          </a:prstGeom>
          <a:noFill/>
          <a:ln>
            <a:noFill/>
          </a:ln>
        </p:spPr>
      </p:pic>
      <p:pic>
        <p:nvPicPr>
          <p:cNvPr id="957" name="Google Shape;957;p192"/>
          <p:cNvPicPr preferRelativeResize="0"/>
          <p:nvPr/>
        </p:nvPicPr>
        <p:blipFill>
          <a:blip r:embed="rId4">
            <a:alphaModFix/>
          </a:blip>
          <a:stretch>
            <a:fillRect/>
          </a:stretch>
        </p:blipFill>
        <p:spPr>
          <a:xfrm>
            <a:off x="1033750" y="993400"/>
            <a:ext cx="2657035" cy="3460399"/>
          </a:xfrm>
          <a:prstGeom prst="rect">
            <a:avLst/>
          </a:prstGeom>
          <a:noFill/>
          <a:ln>
            <a:noFill/>
          </a:ln>
          <a:effectLst>
            <a:outerShdw blurRad="57150" rotWithShape="0" algn="bl" dir="5400000" dist="19050">
              <a:srgbClr val="000000">
                <a:alpha val="50000"/>
              </a:srgbClr>
            </a:outerShdw>
          </a:effectLst>
        </p:spPr>
      </p:pic>
      <p:pic>
        <p:nvPicPr>
          <p:cNvPr id="958" name="Google Shape;958;p192"/>
          <p:cNvPicPr preferRelativeResize="0"/>
          <p:nvPr/>
        </p:nvPicPr>
        <p:blipFill>
          <a:blip r:embed="rId5">
            <a:alphaModFix/>
          </a:blip>
          <a:stretch>
            <a:fillRect/>
          </a:stretch>
        </p:blipFill>
        <p:spPr>
          <a:xfrm>
            <a:off x="4641125" y="2454950"/>
            <a:ext cx="2400489" cy="1998850"/>
          </a:xfrm>
          <a:prstGeom prst="rect">
            <a:avLst/>
          </a:prstGeom>
          <a:noFill/>
          <a:ln>
            <a:noFill/>
          </a:ln>
          <a:effectLst>
            <a:outerShdw blurRad="57150" rotWithShape="0" algn="bl" dir="5400000" dist="19050">
              <a:srgbClr val="000000">
                <a:alpha val="50000"/>
              </a:srgbClr>
            </a:outerShdw>
          </a:effectLst>
        </p:spPr>
      </p:pic>
      <p:pic>
        <p:nvPicPr>
          <p:cNvPr id="959" name="Google Shape;959;p192"/>
          <p:cNvPicPr preferRelativeResize="0"/>
          <p:nvPr/>
        </p:nvPicPr>
        <p:blipFill>
          <a:blip r:embed="rId6">
            <a:alphaModFix/>
          </a:blip>
          <a:stretch>
            <a:fillRect/>
          </a:stretch>
        </p:blipFill>
        <p:spPr>
          <a:xfrm>
            <a:off x="4641125" y="850650"/>
            <a:ext cx="3359151" cy="1526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Recognition - Meridian</a:t>
            </a:r>
            <a:endParaRPr/>
          </a:p>
        </p:txBody>
      </p:sp>
      <p:pic>
        <p:nvPicPr>
          <p:cNvPr id="965" name="Google Shape;965;p193"/>
          <p:cNvPicPr preferRelativeResize="0"/>
          <p:nvPr/>
        </p:nvPicPr>
        <p:blipFill>
          <a:blip r:embed="rId3">
            <a:alphaModFix/>
          </a:blip>
          <a:stretch>
            <a:fillRect/>
          </a:stretch>
        </p:blipFill>
        <p:spPr>
          <a:xfrm>
            <a:off x="876350" y="1183000"/>
            <a:ext cx="2761626" cy="3293199"/>
          </a:xfrm>
          <a:prstGeom prst="rect">
            <a:avLst/>
          </a:prstGeom>
          <a:noFill/>
          <a:ln>
            <a:noFill/>
          </a:ln>
          <a:effectLst>
            <a:outerShdw blurRad="57150" rotWithShape="0" algn="bl" dir="5400000" dist="19050">
              <a:srgbClr val="000000">
                <a:alpha val="50000"/>
              </a:srgbClr>
            </a:outerShdw>
          </a:effectLst>
        </p:spPr>
      </p:pic>
      <p:pic>
        <p:nvPicPr>
          <p:cNvPr id="966" name="Google Shape;966;p193"/>
          <p:cNvPicPr preferRelativeResize="0"/>
          <p:nvPr/>
        </p:nvPicPr>
        <p:blipFill>
          <a:blip r:embed="rId4">
            <a:alphaModFix/>
          </a:blip>
          <a:stretch>
            <a:fillRect/>
          </a:stretch>
        </p:blipFill>
        <p:spPr>
          <a:xfrm>
            <a:off x="4291025" y="2839612"/>
            <a:ext cx="4030276" cy="1275116"/>
          </a:xfrm>
          <a:prstGeom prst="rect">
            <a:avLst/>
          </a:prstGeom>
          <a:noFill/>
          <a:ln>
            <a:noFill/>
          </a:ln>
          <a:effectLst>
            <a:outerShdw blurRad="57150" rotWithShape="0" algn="bl" dir="5400000" dist="19050">
              <a:srgbClr val="000000">
                <a:alpha val="50000"/>
              </a:srgbClr>
            </a:outerShdw>
          </a:effectLst>
        </p:spPr>
      </p:pic>
      <p:pic>
        <p:nvPicPr>
          <p:cNvPr id="967" name="Google Shape;967;p193"/>
          <p:cNvPicPr preferRelativeResize="0"/>
          <p:nvPr/>
        </p:nvPicPr>
        <p:blipFill>
          <a:blip r:embed="rId5">
            <a:alphaModFix/>
          </a:blip>
          <a:stretch>
            <a:fillRect/>
          </a:stretch>
        </p:blipFill>
        <p:spPr>
          <a:xfrm>
            <a:off x="4306749" y="1392699"/>
            <a:ext cx="3998824" cy="1241023"/>
          </a:xfrm>
          <a:prstGeom prst="rect">
            <a:avLst/>
          </a:prstGeom>
          <a:noFill/>
          <a:ln>
            <a:noFill/>
          </a:ln>
          <a:effectLst>
            <a:outerShdw blurRad="57150" rotWithShape="0" algn="bl" dir="5400000" dist="19050">
              <a:srgbClr val="000000">
                <a:alpha val="50000"/>
              </a:srgbClr>
            </a:outerShdw>
          </a:effectLst>
        </p:spPr>
      </p:pic>
      <p:pic>
        <p:nvPicPr>
          <p:cNvPr id="968" name="Google Shape;968;p193"/>
          <p:cNvPicPr preferRelativeResize="0"/>
          <p:nvPr/>
        </p:nvPicPr>
        <p:blipFill>
          <a:blip r:embed="rId6">
            <a:alphaModFix/>
          </a:blip>
          <a:stretch>
            <a:fillRect/>
          </a:stretch>
        </p:blipFill>
        <p:spPr>
          <a:xfrm>
            <a:off x="3426600" y="4530000"/>
            <a:ext cx="1978700" cy="494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Recognition - Meridian</a:t>
            </a:r>
            <a:endParaRPr/>
          </a:p>
        </p:txBody>
      </p:sp>
      <p:pic>
        <p:nvPicPr>
          <p:cNvPr id="974" name="Google Shape;974;p194"/>
          <p:cNvPicPr preferRelativeResize="0"/>
          <p:nvPr/>
        </p:nvPicPr>
        <p:blipFill>
          <a:blip r:embed="rId3">
            <a:alphaModFix/>
          </a:blip>
          <a:stretch>
            <a:fillRect/>
          </a:stretch>
        </p:blipFill>
        <p:spPr>
          <a:xfrm>
            <a:off x="4515900" y="2410625"/>
            <a:ext cx="3293724" cy="2019800"/>
          </a:xfrm>
          <a:prstGeom prst="rect">
            <a:avLst/>
          </a:prstGeom>
          <a:noFill/>
          <a:ln>
            <a:noFill/>
          </a:ln>
          <a:effectLst>
            <a:outerShdw blurRad="57150" rotWithShape="0" algn="bl" dir="5400000" dist="19050">
              <a:srgbClr val="000000">
                <a:alpha val="50000"/>
              </a:srgbClr>
            </a:outerShdw>
          </a:effectLst>
        </p:spPr>
      </p:pic>
      <p:pic>
        <p:nvPicPr>
          <p:cNvPr id="975" name="Google Shape;975;p194"/>
          <p:cNvPicPr preferRelativeResize="0"/>
          <p:nvPr/>
        </p:nvPicPr>
        <p:blipFill>
          <a:blip r:embed="rId4">
            <a:alphaModFix/>
          </a:blip>
          <a:stretch>
            <a:fillRect/>
          </a:stretch>
        </p:blipFill>
        <p:spPr>
          <a:xfrm>
            <a:off x="1393151" y="1308963"/>
            <a:ext cx="2309499" cy="2743183"/>
          </a:xfrm>
          <a:prstGeom prst="rect">
            <a:avLst/>
          </a:prstGeom>
          <a:noFill/>
          <a:ln>
            <a:noFill/>
          </a:ln>
          <a:effectLst>
            <a:outerShdw blurRad="57150" rotWithShape="0" algn="bl" dir="5400000" dist="19050">
              <a:srgbClr val="000000">
                <a:alpha val="50000"/>
              </a:srgbClr>
            </a:outerShdw>
          </a:effectLst>
        </p:spPr>
      </p:pic>
      <p:cxnSp>
        <p:nvCxnSpPr>
          <p:cNvPr id="976" name="Google Shape;976;p194"/>
          <p:cNvCxnSpPr/>
          <p:nvPr/>
        </p:nvCxnSpPr>
        <p:spPr>
          <a:xfrm flipH="1" rot="10800000">
            <a:off x="1247375" y="4086750"/>
            <a:ext cx="472200" cy="308100"/>
          </a:xfrm>
          <a:prstGeom prst="straightConnector1">
            <a:avLst/>
          </a:prstGeom>
          <a:noFill/>
          <a:ln cap="flat" cmpd="sng" w="9525">
            <a:solidFill>
              <a:schemeClr val="dk2"/>
            </a:solidFill>
            <a:prstDash val="solid"/>
            <a:round/>
            <a:headEnd len="med" w="med" type="none"/>
            <a:tailEnd len="med" w="med" type="triangle"/>
          </a:ln>
        </p:spPr>
      </p:cxnSp>
      <p:pic>
        <p:nvPicPr>
          <p:cNvPr id="977" name="Google Shape;977;p194"/>
          <p:cNvPicPr preferRelativeResize="0"/>
          <p:nvPr/>
        </p:nvPicPr>
        <p:blipFill>
          <a:blip r:embed="rId5">
            <a:alphaModFix/>
          </a:blip>
          <a:stretch>
            <a:fillRect/>
          </a:stretch>
        </p:blipFill>
        <p:spPr>
          <a:xfrm>
            <a:off x="4273713" y="1120525"/>
            <a:ext cx="3778100" cy="1137625"/>
          </a:xfrm>
          <a:prstGeom prst="rect">
            <a:avLst/>
          </a:prstGeom>
          <a:noFill/>
          <a:ln>
            <a:noFill/>
          </a:ln>
          <a:effectLst>
            <a:outerShdw blurRad="57150" rotWithShape="0" algn="bl" dir="5400000" dist="19050">
              <a:srgbClr val="000000">
                <a:alpha val="50000"/>
              </a:srgbClr>
            </a:outerShdw>
          </a:effectLst>
        </p:spPr>
      </p:pic>
      <p:pic>
        <p:nvPicPr>
          <p:cNvPr id="978" name="Google Shape;978;p194"/>
          <p:cNvPicPr preferRelativeResize="0"/>
          <p:nvPr/>
        </p:nvPicPr>
        <p:blipFill>
          <a:blip r:embed="rId6">
            <a:alphaModFix/>
          </a:blip>
          <a:stretch>
            <a:fillRect/>
          </a:stretch>
        </p:blipFill>
        <p:spPr>
          <a:xfrm>
            <a:off x="3426600" y="4530000"/>
            <a:ext cx="1978700" cy="494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Meridian	</a:t>
            </a:r>
            <a:endParaRPr/>
          </a:p>
        </p:txBody>
      </p:sp>
      <p:sp>
        <p:nvSpPr>
          <p:cNvPr id="984" name="Google Shape;984;p195"/>
          <p:cNvSpPr txBox="1"/>
          <p:nvPr>
            <p:ph idx="1" type="body"/>
          </p:nvPr>
        </p:nvSpPr>
        <p:spPr>
          <a:xfrm>
            <a:off x="311700" y="1000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Field Trip Form</a:t>
            </a:r>
            <a:endParaRPr/>
          </a:p>
          <a:p>
            <a:pPr indent="-342900" lvl="0" marL="457200" rtl="0" algn="l">
              <a:spcBef>
                <a:spcPts val="0"/>
              </a:spcBef>
              <a:spcAft>
                <a:spcPts val="0"/>
              </a:spcAft>
              <a:buSzPts val="1800"/>
              <a:buChar char="●"/>
            </a:pPr>
            <a:r>
              <a:rPr lang="en"/>
              <a:t>School Board Inquiry Form</a:t>
            </a:r>
            <a:endParaRPr/>
          </a:p>
          <a:p>
            <a:pPr indent="-342900" lvl="0" marL="457200" rtl="0" algn="l">
              <a:spcBef>
                <a:spcPts val="0"/>
              </a:spcBef>
              <a:spcAft>
                <a:spcPts val="0"/>
              </a:spcAft>
              <a:buSzPts val="1800"/>
              <a:buChar char="●"/>
            </a:pPr>
            <a:r>
              <a:rPr lang="en"/>
              <a:t>Budget Survey</a:t>
            </a:r>
            <a:endParaRPr/>
          </a:p>
          <a:p>
            <a:pPr indent="-342900" lvl="0" marL="457200" rtl="0" algn="l">
              <a:spcBef>
                <a:spcPts val="0"/>
              </a:spcBef>
              <a:spcAft>
                <a:spcPts val="0"/>
              </a:spcAft>
              <a:buSzPts val="1800"/>
              <a:buChar char="●"/>
            </a:pPr>
            <a:r>
              <a:rPr lang="en"/>
              <a:t>Calendar Survey </a:t>
            </a:r>
            <a:endParaRPr/>
          </a:p>
          <a:p>
            <a:pPr indent="-342900" lvl="0" marL="457200" rtl="0" algn="l">
              <a:spcBef>
                <a:spcPts val="0"/>
              </a:spcBef>
              <a:spcAft>
                <a:spcPts val="0"/>
              </a:spcAft>
              <a:buSzPts val="1800"/>
              <a:buChar char="●"/>
            </a:pPr>
            <a:r>
              <a:rPr lang="en"/>
              <a:t>School Referral Form </a:t>
            </a:r>
            <a:endParaRPr/>
          </a:p>
          <a:p>
            <a:pPr indent="-342900" lvl="0" marL="457200" rtl="0" algn="l">
              <a:spcBef>
                <a:spcPts val="0"/>
              </a:spcBef>
              <a:spcAft>
                <a:spcPts val="0"/>
              </a:spcAft>
              <a:buSzPts val="1800"/>
              <a:buChar char="●"/>
            </a:pPr>
            <a:r>
              <a:rPr lang="en"/>
              <a:t>Senior Exit Survey</a:t>
            </a:r>
            <a:endParaRPr/>
          </a:p>
          <a:p>
            <a:pPr indent="-342900" lvl="0" marL="457200" rtl="0" algn="l">
              <a:spcBef>
                <a:spcPts val="0"/>
              </a:spcBef>
              <a:spcAft>
                <a:spcPts val="0"/>
              </a:spcAft>
              <a:buSzPts val="1800"/>
              <a:buChar char="●"/>
            </a:pPr>
            <a:r>
              <a:rPr lang="en"/>
              <a:t>Coach Training Form </a:t>
            </a:r>
            <a:endParaRPr/>
          </a:p>
          <a:p>
            <a:pPr indent="-342900" lvl="0" marL="457200" rtl="0" algn="l">
              <a:spcBef>
                <a:spcPts val="0"/>
              </a:spcBef>
              <a:spcAft>
                <a:spcPts val="0"/>
              </a:spcAft>
              <a:buSzPts val="1800"/>
              <a:buChar char="●"/>
            </a:pPr>
            <a:r>
              <a:rPr lang="en"/>
              <a:t>Interpretation Request Form (families and staff)</a:t>
            </a:r>
            <a:endParaRPr/>
          </a:p>
          <a:p>
            <a:pPr indent="-342900" lvl="0" marL="457200" rtl="0" algn="l">
              <a:spcBef>
                <a:spcPts val="0"/>
              </a:spcBef>
              <a:spcAft>
                <a:spcPts val="0"/>
              </a:spcAft>
              <a:buSzPts val="1800"/>
              <a:buChar char="●"/>
            </a:pPr>
            <a:r>
              <a:rPr lang="en"/>
              <a:t>Interpretation Feedback Form</a:t>
            </a:r>
            <a:endParaRPr/>
          </a:p>
          <a:p>
            <a:pPr indent="-342900" lvl="0" marL="457200" rtl="0" algn="l">
              <a:spcBef>
                <a:spcPts val="0"/>
              </a:spcBef>
              <a:spcAft>
                <a:spcPts val="0"/>
              </a:spcAft>
              <a:buSzPts val="1800"/>
              <a:buChar char="●"/>
            </a:pPr>
            <a:r>
              <a:rPr lang="en"/>
              <a:t>Annual Awards Submission Form </a:t>
            </a:r>
            <a:endParaRPr/>
          </a:p>
          <a:p>
            <a:pPr indent="-342900" lvl="0" marL="457200" rtl="0" algn="l">
              <a:spcBef>
                <a:spcPts val="0"/>
              </a:spcBef>
              <a:spcAft>
                <a:spcPts val="0"/>
              </a:spcAft>
              <a:buSzPts val="1800"/>
              <a:buChar char="●"/>
            </a:pPr>
            <a:r>
              <a:rPr lang="en"/>
              <a:t>Student Spotlights - </a:t>
            </a:r>
            <a:r>
              <a:rPr lang="en" u="sng">
                <a:solidFill>
                  <a:schemeClr val="hlink"/>
                </a:solidFill>
                <a:hlinkClick r:id="rId3"/>
              </a:rPr>
              <a:t>QSF</a:t>
            </a:r>
            <a:endParaRPr/>
          </a:p>
        </p:txBody>
      </p:sp>
      <p:pic>
        <p:nvPicPr>
          <p:cNvPr id="985" name="Google Shape;985;p195"/>
          <p:cNvPicPr preferRelativeResize="0"/>
          <p:nvPr/>
        </p:nvPicPr>
        <p:blipFill>
          <a:blip r:embed="rId4">
            <a:alphaModFix/>
          </a:blip>
          <a:stretch>
            <a:fillRect/>
          </a:stretch>
        </p:blipFill>
        <p:spPr>
          <a:xfrm>
            <a:off x="3426600" y="4530000"/>
            <a:ext cx="1978700" cy="494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96"/>
          <p:cNvSpPr txBox="1"/>
          <p:nvPr>
            <p:ph type="title"/>
          </p:nvPr>
        </p:nvSpPr>
        <p:spPr>
          <a:xfrm>
            <a:off x="360900" y="2571750"/>
            <a:ext cx="8422200" cy="2345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4800">
                <a:solidFill>
                  <a:schemeClr val="lt1"/>
                </a:solidFill>
                <a:latin typeface="Roboto"/>
                <a:ea typeface="Roboto"/>
                <a:cs typeface="Roboto"/>
                <a:sym typeface="Roboto"/>
              </a:rPr>
              <a:t>X4 is back in 2024! </a:t>
            </a:r>
            <a:endParaRPr b="1" sz="4800">
              <a:solidFill>
                <a:schemeClr val="lt1"/>
              </a:solidFill>
              <a:latin typeface="Roboto"/>
              <a:ea typeface="Roboto"/>
              <a:cs typeface="Roboto"/>
              <a:sym typeface="Roboto"/>
            </a:endParaRPr>
          </a:p>
          <a:p>
            <a:pPr indent="0" lvl="0" marL="0" rtl="0" algn="ctr">
              <a:spcBef>
                <a:spcPts val="0"/>
              </a:spcBef>
              <a:spcAft>
                <a:spcPts val="0"/>
              </a:spcAft>
              <a:buNone/>
            </a:pPr>
            <a:r>
              <a:t/>
            </a:r>
            <a:endParaRPr b="1" sz="4800">
              <a:solidFill>
                <a:schemeClr val="lt1"/>
              </a:solidFill>
              <a:latin typeface="Roboto"/>
              <a:ea typeface="Roboto"/>
              <a:cs typeface="Roboto"/>
              <a:sym typeface="Roboto"/>
            </a:endParaRPr>
          </a:p>
          <a:p>
            <a:pPr indent="0" lvl="0" marL="0" rtl="0" algn="ctr">
              <a:spcBef>
                <a:spcPts val="0"/>
              </a:spcBef>
              <a:spcAft>
                <a:spcPts val="0"/>
              </a:spcAft>
              <a:buNone/>
            </a:pPr>
            <a:r>
              <a:rPr b="1" lang="en" sz="2244" u="sng">
                <a:solidFill>
                  <a:schemeClr val="lt1"/>
                </a:solidFill>
                <a:latin typeface="Roboto"/>
                <a:ea typeface="Roboto"/>
                <a:cs typeface="Roboto"/>
                <a:sym typeface="Roboto"/>
                <a:hlinkClick r:id="rId3">
                  <a:extLst>
                    <a:ext uri="{A12FA001-AC4F-418D-AE19-62706E023703}">
                      <ahyp:hlinkClr val="tx"/>
                    </a:ext>
                  </a:extLst>
                </a:hlinkClick>
              </a:rPr>
              <a:t>Landing Page</a:t>
            </a:r>
            <a:endParaRPr b="1" sz="2244">
              <a:solidFill>
                <a:schemeClr val="lt1"/>
              </a:solidFill>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ctr">
              <a:spcBef>
                <a:spcPts val="0"/>
              </a:spcBef>
              <a:spcAft>
                <a:spcPts val="0"/>
              </a:spcAft>
              <a:buNone/>
            </a:pPr>
            <a:r>
              <a:rPr b="1" lang="en" sz="2400">
                <a:latin typeface="Roboto"/>
                <a:ea typeface="Roboto"/>
                <a:cs typeface="Roboto"/>
                <a:sym typeface="Roboto"/>
              </a:rPr>
              <a:t>Promo Code: X4PUBSEC499</a:t>
            </a:r>
            <a:endParaRPr b="1" sz="24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161"/>
          <p:cNvPicPr preferRelativeResize="0"/>
          <p:nvPr/>
        </p:nvPicPr>
        <p:blipFill>
          <a:blip r:embed="rId3">
            <a:alphaModFix/>
          </a:blip>
          <a:stretch>
            <a:fillRect/>
          </a:stretch>
        </p:blipFill>
        <p:spPr>
          <a:xfrm>
            <a:off x="1370600" y="152400"/>
            <a:ext cx="6670831" cy="4838701"/>
          </a:xfrm>
          <a:prstGeom prst="rect">
            <a:avLst/>
          </a:prstGeom>
          <a:noFill/>
          <a:ln>
            <a:noFill/>
          </a:ln>
        </p:spPr>
      </p:pic>
      <p:sp>
        <p:nvSpPr>
          <p:cNvPr id="700" name="Google Shape;700;p161"/>
          <p:cNvSpPr txBox="1"/>
          <p:nvPr/>
        </p:nvSpPr>
        <p:spPr>
          <a:xfrm>
            <a:off x="3707225" y="2328350"/>
            <a:ext cx="2127000" cy="4002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400">
                <a:latin typeface="Roboto"/>
                <a:ea typeface="Roboto"/>
                <a:cs typeface="Roboto"/>
                <a:sym typeface="Roboto"/>
              </a:rPr>
              <a:t>XM For K-12 Education</a:t>
            </a:r>
            <a:endParaRPr b="1" sz="140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id="995" name="Google Shape;995;p197" title="X4.mp4">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000"/>
                                        <p:tgtEl>
                                          <p:spTgt spid="9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98"/>
          <p:cNvSpPr txBox="1"/>
          <p:nvPr>
            <p:ph type="title"/>
          </p:nvPr>
        </p:nvSpPr>
        <p:spPr>
          <a:xfrm>
            <a:off x="360900" y="2571750"/>
            <a:ext cx="8422200" cy="234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4800">
                <a:solidFill>
                  <a:schemeClr val="lt1"/>
                </a:solidFill>
                <a:latin typeface="Roboto"/>
                <a:ea typeface="Roboto"/>
                <a:cs typeface="Roboto"/>
                <a:sym typeface="Roboto"/>
              </a:rPr>
              <a:t>Q&amp;A</a:t>
            </a:r>
            <a:endParaRPr b="1" sz="4800">
              <a:latin typeface="Roboto"/>
              <a:ea typeface="Roboto"/>
              <a:cs typeface="Roboto"/>
              <a:sym typeface="Roboto"/>
            </a:endParaRPr>
          </a:p>
          <a:p>
            <a:pPr indent="0" lvl="0" marL="0" rtl="0" algn="l">
              <a:spcBef>
                <a:spcPts val="0"/>
              </a:spcBef>
              <a:spcAft>
                <a:spcPts val="0"/>
              </a:spcAft>
              <a:buNone/>
            </a:pPr>
            <a:r>
              <a:t/>
            </a:r>
            <a:endParaRPr b="1" sz="26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b="1" i="1" sz="24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62"/>
          <p:cNvSpPr txBox="1"/>
          <p:nvPr>
            <p:ph type="title"/>
          </p:nvPr>
        </p:nvSpPr>
        <p:spPr>
          <a:xfrm>
            <a:off x="47200" y="1829600"/>
            <a:ext cx="8890200" cy="24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Libre Franklin"/>
                <a:ea typeface="Libre Franklin"/>
                <a:cs typeface="Libre Franklin"/>
                <a:sym typeface="Libre Franklin"/>
              </a:rPr>
              <a:t>Spokane Public Schools</a:t>
            </a:r>
            <a:endParaRPr sz="1911">
              <a:latin typeface="Libre Franklin"/>
              <a:ea typeface="Libre Franklin"/>
              <a:cs typeface="Libre Franklin"/>
              <a:sym typeface="Libre Franklin"/>
            </a:endParaRPr>
          </a:p>
          <a:p>
            <a:pPr indent="0" lvl="0" marL="0" rtl="0" algn="ctr">
              <a:spcBef>
                <a:spcPts val="0"/>
              </a:spcBef>
              <a:spcAft>
                <a:spcPts val="0"/>
              </a:spcAft>
              <a:buNone/>
            </a:pPr>
            <a:r>
              <a:t/>
            </a:r>
            <a:endParaRPr sz="2911">
              <a:latin typeface="Libre Franklin"/>
              <a:ea typeface="Libre Franklin"/>
              <a:cs typeface="Libre Franklin"/>
              <a:sym typeface="Libre Franklin"/>
            </a:endParaRPr>
          </a:p>
          <a:p>
            <a:pPr indent="0" lvl="0" marL="0" rtl="0" algn="ctr">
              <a:spcBef>
                <a:spcPts val="0"/>
              </a:spcBef>
              <a:spcAft>
                <a:spcPts val="0"/>
              </a:spcAft>
              <a:buNone/>
            </a:pPr>
            <a:r>
              <a:t/>
            </a:r>
            <a:endParaRPr b="1" sz="2911">
              <a:latin typeface="Roboto"/>
              <a:ea typeface="Roboto"/>
              <a:cs typeface="Roboto"/>
              <a:sym typeface="Roboto"/>
            </a:endParaRPr>
          </a:p>
          <a:p>
            <a:pPr indent="0" lvl="0" marL="0" rtl="0" algn="l">
              <a:lnSpc>
                <a:spcPct val="136363"/>
              </a:lnSpc>
              <a:spcBef>
                <a:spcPts val="0"/>
              </a:spcBef>
              <a:spcAft>
                <a:spcPts val="0"/>
              </a:spcAft>
              <a:buNone/>
            </a:pPr>
            <a:r>
              <a:t/>
            </a:r>
            <a:endParaRPr sz="1050">
              <a:solidFill>
                <a:srgbClr val="222222"/>
              </a:solidFill>
              <a:highlight>
                <a:srgbClr val="FFFFFF"/>
              </a:highlight>
              <a:latin typeface="Roboto"/>
              <a:ea typeface="Roboto"/>
              <a:cs typeface="Roboto"/>
              <a:sym typeface="Roboto"/>
            </a:endParaRPr>
          </a:p>
          <a:p>
            <a:pPr indent="0" lvl="0" marL="0" rtl="0" algn="l">
              <a:lnSpc>
                <a:spcPct val="136363"/>
              </a:lnSpc>
              <a:spcBef>
                <a:spcPts val="0"/>
              </a:spcBef>
              <a:spcAft>
                <a:spcPts val="0"/>
              </a:spcAft>
              <a:buNone/>
            </a:pPr>
            <a:r>
              <a:t/>
            </a:r>
            <a:endParaRPr b="1" sz="2911">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ctr">
              <a:spcBef>
                <a:spcPts val="0"/>
              </a:spcBef>
              <a:spcAft>
                <a:spcPts val="0"/>
              </a:spcAft>
              <a:buNone/>
            </a:pPr>
            <a:r>
              <a:t/>
            </a:r>
            <a:endParaRPr sz="2988">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t/>
            </a:r>
            <a:endParaRPr b="1" i="1" sz="2400">
              <a:latin typeface="Roboto"/>
              <a:ea typeface="Roboto"/>
              <a:cs typeface="Roboto"/>
              <a:sym typeface="Roboto"/>
            </a:endParaRPr>
          </a:p>
          <a:p>
            <a:pPr indent="0" lvl="0" marL="0" rtl="0" algn="l">
              <a:spcBef>
                <a:spcPts val="0"/>
              </a:spcBef>
              <a:spcAft>
                <a:spcPts val="0"/>
              </a:spcAft>
              <a:buNone/>
            </a:pPr>
            <a:r>
              <a:t/>
            </a:r>
            <a:endParaRPr sz="2000">
              <a:latin typeface="Roboto"/>
              <a:ea typeface="Roboto"/>
              <a:cs typeface="Roboto"/>
              <a:sym typeface="Roboto"/>
            </a:endParaRPr>
          </a:p>
        </p:txBody>
      </p:sp>
      <p:graphicFrame>
        <p:nvGraphicFramePr>
          <p:cNvPr id="706" name="Google Shape;706;p162"/>
          <p:cNvGraphicFramePr/>
          <p:nvPr/>
        </p:nvGraphicFramePr>
        <p:xfrm>
          <a:off x="152400" y="152400"/>
          <a:ext cx="3000000" cy="3000000"/>
        </p:xfrm>
        <a:graphic>
          <a:graphicData uri="http://schemas.openxmlformats.org/drawingml/2006/table">
            <a:tbl>
              <a:tblPr>
                <a:solidFill>
                  <a:srgbClr val="FFFFFF"/>
                </a:solidFill>
                <a:tableStyleId>{2E2DCA68-1C16-4E0F-A618-8B096316AAA5}</a:tableStyleId>
              </a:tblPr>
              <a:tblGrid>
                <a:gridCol w="5372100"/>
              </a:tblGrid>
              <a:tr h="190500">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707" name="Google Shape;707;p162"/>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63"/>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13" name="Google Shape;713;p163"/>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Panorama SEL Survey Transition</a:t>
            </a:r>
            <a:endParaRPr b="1" sz="1800">
              <a:solidFill>
                <a:schemeClr val="dk2"/>
              </a:solidFill>
            </a:endParaRPr>
          </a:p>
        </p:txBody>
      </p:sp>
      <p:pic>
        <p:nvPicPr>
          <p:cNvPr id="714" name="Google Shape;714;p163"/>
          <p:cNvPicPr preferRelativeResize="0"/>
          <p:nvPr/>
        </p:nvPicPr>
        <p:blipFill>
          <a:blip r:embed="rId3">
            <a:alphaModFix/>
          </a:blip>
          <a:stretch>
            <a:fillRect/>
          </a:stretch>
        </p:blipFill>
        <p:spPr>
          <a:xfrm>
            <a:off x="7502400" y="4574300"/>
            <a:ext cx="1596501" cy="461775"/>
          </a:xfrm>
          <a:prstGeom prst="rect">
            <a:avLst/>
          </a:prstGeom>
          <a:noFill/>
          <a:ln>
            <a:noFill/>
          </a:ln>
        </p:spPr>
      </p:pic>
      <p:sp>
        <p:nvSpPr>
          <p:cNvPr id="715" name="Google Shape;715;p163"/>
          <p:cNvSpPr txBox="1"/>
          <p:nvPr/>
        </p:nvSpPr>
        <p:spPr>
          <a:xfrm>
            <a:off x="166450" y="851400"/>
            <a:ext cx="3800100" cy="3723000"/>
          </a:xfrm>
          <a:prstGeom prst="rect">
            <a:avLst/>
          </a:prstGeom>
          <a:noFill/>
          <a:ln>
            <a:noFill/>
          </a:ln>
        </p:spPr>
        <p:txBody>
          <a:bodyPr anchorCtr="0" anchor="t" bIns="91425" lIns="91425" spcFirstLastPara="1" rIns="91425" wrap="square" tIns="91425">
            <a:normAutofit fontScale="77500" lnSpcReduction="10000"/>
          </a:bodyPr>
          <a:lstStyle/>
          <a:p>
            <a:pPr indent="-302418"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Panorama Surveys: Elementary/Secondary Student Attribute, Student Climate, Teacher Climate (Fall &amp; Spring)</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02418"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Window-to-window comparison, “live” lists of students/teachers with low completion, highest/lowest questions &amp; categories</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02418"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Authentication to capture directory demographics for students/teachers. Dashboard filter views for whatever is needed</a:t>
            </a:r>
            <a:endParaRPr i="1" sz="1500">
              <a:solidFill>
                <a:schemeClr val="dk2"/>
              </a:solidFill>
              <a:latin typeface="Lexend Deca"/>
              <a:ea typeface="Lexend Deca"/>
              <a:cs typeface="Lexend Deca"/>
              <a:sym typeface="Lexend Deca"/>
            </a:endParaRPr>
          </a:p>
          <a:p>
            <a:pPr indent="0" lvl="0" marL="457200" rtl="0" algn="l">
              <a:lnSpc>
                <a:spcPct val="150000"/>
              </a:lnSpc>
              <a:spcBef>
                <a:spcPts val="0"/>
              </a:spcBef>
              <a:spcAft>
                <a:spcPts val="0"/>
              </a:spcAft>
              <a:buNone/>
            </a:pPr>
            <a:r>
              <a:t/>
            </a:r>
            <a:endParaRPr i="1" sz="1500">
              <a:solidFill>
                <a:schemeClr val="dk2"/>
              </a:solidFill>
              <a:latin typeface="Lexend Deca"/>
              <a:ea typeface="Lexend Deca"/>
              <a:cs typeface="Lexend Deca"/>
              <a:sym typeface="Lexend Deca"/>
            </a:endParaRPr>
          </a:p>
          <a:p>
            <a:pPr indent="-302418"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Translation options</a:t>
            </a:r>
            <a:endParaRPr i="1" sz="1500">
              <a:solidFill>
                <a:schemeClr val="dk2"/>
              </a:solidFill>
              <a:latin typeface="Lexend Deca"/>
              <a:ea typeface="Lexend Deca"/>
              <a:cs typeface="Lexend Deca"/>
              <a:sym typeface="Lexend Deca"/>
            </a:endParaRPr>
          </a:p>
        </p:txBody>
      </p:sp>
      <p:pic>
        <p:nvPicPr>
          <p:cNvPr id="716" name="Google Shape;716;p163"/>
          <p:cNvPicPr preferRelativeResize="0"/>
          <p:nvPr/>
        </p:nvPicPr>
        <p:blipFill>
          <a:blip r:embed="rId4">
            <a:alphaModFix/>
          </a:blip>
          <a:stretch>
            <a:fillRect/>
          </a:stretch>
        </p:blipFill>
        <p:spPr>
          <a:xfrm>
            <a:off x="4667700" y="2493150"/>
            <a:ext cx="4303852" cy="1887125"/>
          </a:xfrm>
          <a:prstGeom prst="rect">
            <a:avLst/>
          </a:prstGeom>
          <a:noFill/>
          <a:ln>
            <a:noFill/>
          </a:ln>
          <a:effectLst>
            <a:outerShdw blurRad="57150" rotWithShape="0" algn="bl" dir="5400000" dist="19050">
              <a:srgbClr val="000000">
                <a:alpha val="50000"/>
              </a:srgbClr>
            </a:outerShdw>
          </a:effectLst>
        </p:spPr>
      </p:pic>
      <p:pic>
        <p:nvPicPr>
          <p:cNvPr id="717" name="Google Shape;717;p163"/>
          <p:cNvPicPr preferRelativeResize="0"/>
          <p:nvPr/>
        </p:nvPicPr>
        <p:blipFill>
          <a:blip r:embed="rId5">
            <a:alphaModFix/>
          </a:blip>
          <a:stretch>
            <a:fillRect/>
          </a:stretch>
        </p:blipFill>
        <p:spPr>
          <a:xfrm>
            <a:off x="5994900" y="439225"/>
            <a:ext cx="2271652" cy="18871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64"/>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23" name="Google Shape;723;p164"/>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Family Survey [</a:t>
            </a:r>
            <a:r>
              <a:rPr b="1" lang="en" sz="1800" u="sng">
                <a:solidFill>
                  <a:schemeClr val="hlink"/>
                </a:solidFill>
                <a:hlinkClick r:id="rId3"/>
              </a:rPr>
              <a:t>QSF</a:t>
            </a:r>
            <a:r>
              <a:rPr b="1" lang="en" sz="1800">
                <a:solidFill>
                  <a:schemeClr val="dk2"/>
                </a:solidFill>
              </a:rPr>
              <a:t>]</a:t>
            </a:r>
            <a:endParaRPr b="1" sz="1800">
              <a:solidFill>
                <a:schemeClr val="dk2"/>
              </a:solidFill>
            </a:endParaRPr>
          </a:p>
        </p:txBody>
      </p:sp>
      <p:pic>
        <p:nvPicPr>
          <p:cNvPr id="724" name="Google Shape;724;p164"/>
          <p:cNvPicPr preferRelativeResize="0"/>
          <p:nvPr/>
        </p:nvPicPr>
        <p:blipFill>
          <a:blip r:embed="rId4">
            <a:alphaModFix/>
          </a:blip>
          <a:stretch>
            <a:fillRect/>
          </a:stretch>
        </p:blipFill>
        <p:spPr>
          <a:xfrm>
            <a:off x="7502400" y="4574300"/>
            <a:ext cx="1596501" cy="461775"/>
          </a:xfrm>
          <a:prstGeom prst="rect">
            <a:avLst/>
          </a:prstGeom>
          <a:noFill/>
          <a:ln>
            <a:noFill/>
          </a:ln>
        </p:spPr>
      </p:pic>
      <p:sp>
        <p:nvSpPr>
          <p:cNvPr id="725" name="Google Shape;725;p164"/>
          <p:cNvSpPr txBox="1"/>
          <p:nvPr/>
        </p:nvSpPr>
        <p:spPr>
          <a:xfrm>
            <a:off x="171450" y="841400"/>
            <a:ext cx="3800100" cy="3651300"/>
          </a:xfrm>
          <a:prstGeom prst="rect">
            <a:avLst/>
          </a:prstGeom>
          <a:noFill/>
          <a:ln>
            <a:noFill/>
          </a:ln>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Panorama Family Survey -&gt; Qualtrics Survey</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~99 to over 9,000 responses</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i="1" lang="en" sz="1500">
                <a:solidFill>
                  <a:schemeClr val="dk2"/>
                </a:solidFill>
                <a:latin typeface="Lexend Deca"/>
                <a:ea typeface="Lexend Deca"/>
                <a:cs typeface="Lexend Deca"/>
                <a:sym typeface="Lexend Deca"/>
              </a:rPr>
              <a:t>Communications Dept. leveraged questions about where families get information, % of families in support (8 or higher on 1-10 scale) for bond/levy messaging.</a:t>
            </a:r>
            <a:endParaRPr i="1" sz="1500">
              <a:solidFill>
                <a:schemeClr val="dk2"/>
              </a:solidFill>
              <a:latin typeface="Lexend Deca"/>
              <a:ea typeface="Lexend Deca"/>
              <a:cs typeface="Lexend Deca"/>
              <a:sym typeface="Lexend Deca"/>
            </a:endParaRPr>
          </a:p>
        </p:txBody>
      </p:sp>
      <p:pic>
        <p:nvPicPr>
          <p:cNvPr id="726" name="Google Shape;726;p164"/>
          <p:cNvPicPr preferRelativeResize="0"/>
          <p:nvPr/>
        </p:nvPicPr>
        <p:blipFill>
          <a:blip r:embed="rId5">
            <a:alphaModFix/>
          </a:blip>
          <a:stretch>
            <a:fillRect/>
          </a:stretch>
        </p:blipFill>
        <p:spPr>
          <a:xfrm>
            <a:off x="4133950" y="2587300"/>
            <a:ext cx="4867651" cy="1986990"/>
          </a:xfrm>
          <a:prstGeom prst="rect">
            <a:avLst/>
          </a:prstGeom>
          <a:noFill/>
          <a:ln>
            <a:noFill/>
          </a:ln>
          <a:effectLst>
            <a:outerShdw blurRad="57150" rotWithShape="0" algn="bl" dir="5400000" dist="19050">
              <a:srgbClr val="000000">
                <a:alpha val="50000"/>
              </a:srgbClr>
            </a:outerShdw>
          </a:effectLst>
        </p:spPr>
      </p:pic>
      <p:pic>
        <p:nvPicPr>
          <p:cNvPr id="727" name="Google Shape;727;p164"/>
          <p:cNvPicPr preferRelativeResize="0"/>
          <p:nvPr/>
        </p:nvPicPr>
        <p:blipFill>
          <a:blip r:embed="rId6">
            <a:alphaModFix/>
          </a:blip>
          <a:stretch>
            <a:fillRect/>
          </a:stretch>
        </p:blipFill>
        <p:spPr>
          <a:xfrm>
            <a:off x="4133950" y="311875"/>
            <a:ext cx="4909174" cy="21621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65"/>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33" name="Google Shape;733;p165"/>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High School Advisory - “Connect Time” [</a:t>
            </a:r>
            <a:r>
              <a:rPr b="1" lang="en" sz="1800" u="sng">
                <a:solidFill>
                  <a:schemeClr val="hlink"/>
                </a:solidFill>
                <a:hlinkClick r:id="rId3"/>
              </a:rPr>
              <a:t>QSF</a:t>
            </a:r>
            <a:r>
              <a:rPr b="1" lang="en" sz="1800">
                <a:solidFill>
                  <a:schemeClr val="dk2"/>
                </a:solidFill>
              </a:rPr>
              <a:t>] </a:t>
            </a:r>
            <a:endParaRPr b="1" sz="1800">
              <a:solidFill>
                <a:schemeClr val="dk2"/>
              </a:solidFill>
            </a:endParaRPr>
          </a:p>
        </p:txBody>
      </p:sp>
      <p:pic>
        <p:nvPicPr>
          <p:cNvPr id="734" name="Google Shape;734;p165"/>
          <p:cNvPicPr preferRelativeResize="0"/>
          <p:nvPr/>
        </p:nvPicPr>
        <p:blipFill>
          <a:blip r:embed="rId4">
            <a:alphaModFix/>
          </a:blip>
          <a:stretch>
            <a:fillRect/>
          </a:stretch>
        </p:blipFill>
        <p:spPr>
          <a:xfrm>
            <a:off x="7502400" y="4574300"/>
            <a:ext cx="1596501" cy="461775"/>
          </a:xfrm>
          <a:prstGeom prst="rect">
            <a:avLst/>
          </a:prstGeom>
          <a:noFill/>
          <a:ln>
            <a:noFill/>
          </a:ln>
        </p:spPr>
      </p:pic>
      <p:pic>
        <p:nvPicPr>
          <p:cNvPr id="735" name="Google Shape;735;p165"/>
          <p:cNvPicPr preferRelativeResize="0"/>
          <p:nvPr/>
        </p:nvPicPr>
        <p:blipFill>
          <a:blip r:embed="rId5">
            <a:alphaModFix/>
          </a:blip>
          <a:stretch>
            <a:fillRect/>
          </a:stretch>
        </p:blipFill>
        <p:spPr>
          <a:xfrm>
            <a:off x="5002100" y="781275"/>
            <a:ext cx="3976601" cy="3749758"/>
          </a:xfrm>
          <a:prstGeom prst="rect">
            <a:avLst/>
          </a:prstGeom>
          <a:noFill/>
          <a:ln>
            <a:noFill/>
          </a:ln>
          <a:effectLst>
            <a:outerShdw blurRad="57150" rotWithShape="0" algn="bl" dir="5400000" dist="19050">
              <a:srgbClr val="000000">
                <a:alpha val="50000"/>
              </a:srgbClr>
            </a:outerShdw>
          </a:effectLst>
        </p:spPr>
      </p:pic>
      <p:sp>
        <p:nvSpPr>
          <p:cNvPr id="736" name="Google Shape;736;p165"/>
          <p:cNvSpPr txBox="1"/>
          <p:nvPr/>
        </p:nvSpPr>
        <p:spPr>
          <a:xfrm>
            <a:off x="171450" y="1191975"/>
            <a:ext cx="3800100" cy="3300600"/>
          </a:xfrm>
          <a:prstGeom prst="rect">
            <a:avLst/>
          </a:prstGeom>
          <a:noFill/>
          <a:ln>
            <a:noFill/>
          </a:ln>
        </p:spPr>
        <p:txBody>
          <a:bodyPr anchorCtr="0" anchor="t" bIns="91425" lIns="91425" spcFirstLastPara="1" rIns="91425" wrap="square" tIns="91425">
            <a:normAutofit fontScale="92500" lnSpcReduction="20000"/>
          </a:bodyPr>
          <a:lstStyle/>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Re-establish relationship building between teachers and students for Advisory</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Teachers create offerings based on their own interests</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lang="en" sz="1500">
                <a:solidFill>
                  <a:schemeClr val="dk2"/>
                </a:solidFill>
                <a:latin typeface="Lexend Deca"/>
                <a:ea typeface="Lexend Deca"/>
                <a:cs typeface="Lexend Deca"/>
                <a:sym typeface="Lexend Deca"/>
              </a:rPr>
              <a:t>Students sign up for those offerings</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16706" lvl="0" marL="457200" rtl="0" algn="l">
              <a:lnSpc>
                <a:spcPct val="150000"/>
              </a:lnSpc>
              <a:spcBef>
                <a:spcPts val="0"/>
              </a:spcBef>
              <a:spcAft>
                <a:spcPts val="0"/>
              </a:spcAft>
              <a:buClr>
                <a:schemeClr val="dk2"/>
              </a:buClr>
              <a:buSzPct val="100000"/>
              <a:buFont typeface="Lexend Deca"/>
              <a:buChar char="●"/>
            </a:pPr>
            <a:r>
              <a:rPr i="1" lang="en" sz="1500">
                <a:solidFill>
                  <a:schemeClr val="dk2"/>
                </a:solidFill>
                <a:latin typeface="Lexend Deca"/>
                <a:ea typeface="Lexend Deca"/>
                <a:cs typeface="Lexend Deca"/>
                <a:sym typeface="Lexend Deca"/>
              </a:rPr>
              <a:t>Quota function makes choices disappear when full. </a:t>
            </a:r>
            <a:endParaRPr i="1" sz="1500">
              <a:solidFill>
                <a:schemeClr val="dk2"/>
              </a:solidFill>
              <a:latin typeface="Lexend Deca"/>
              <a:ea typeface="Lexend Deca"/>
              <a:cs typeface="Lexend Deca"/>
              <a:sym typeface="Lexend Deca"/>
            </a:endParaRPr>
          </a:p>
        </p:txBody>
      </p:sp>
      <p:pic>
        <p:nvPicPr>
          <p:cNvPr id="737" name="Google Shape;737;p165"/>
          <p:cNvPicPr preferRelativeResize="0"/>
          <p:nvPr/>
        </p:nvPicPr>
        <p:blipFill>
          <a:blip r:embed="rId6">
            <a:alphaModFix/>
          </a:blip>
          <a:stretch>
            <a:fillRect/>
          </a:stretch>
        </p:blipFill>
        <p:spPr>
          <a:xfrm>
            <a:off x="1586324" y="1191972"/>
            <a:ext cx="6649002" cy="29288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66"/>
          <p:cNvSpPr txBox="1"/>
          <p:nvPr/>
        </p:nvSpPr>
        <p:spPr>
          <a:xfrm>
            <a:off x="99625" y="61525"/>
            <a:ext cx="8197500" cy="566400"/>
          </a:xfrm>
          <a:prstGeom prst="rect">
            <a:avLst/>
          </a:prstGeom>
          <a:noFill/>
          <a:ln>
            <a:noFill/>
          </a:ln>
        </p:spPr>
        <p:txBody>
          <a:bodyPr anchorCtr="0" anchor="t" bIns="0" lIns="0" spcFirstLastPara="1" rIns="0" wrap="square" tIns="12075">
            <a:spAutoFit/>
          </a:bodyPr>
          <a:lstStyle/>
          <a:p>
            <a:pPr indent="0" lvl="0" marL="12700" rtl="0" algn="l">
              <a:lnSpc>
                <a:spcPct val="118977"/>
              </a:lnSpc>
              <a:spcBef>
                <a:spcPts val="0"/>
              </a:spcBef>
              <a:spcAft>
                <a:spcPts val="0"/>
              </a:spcAft>
              <a:buNone/>
            </a:pPr>
            <a:r>
              <a:t/>
            </a:r>
            <a:endParaRPr b="1" sz="3600">
              <a:solidFill>
                <a:srgbClr val="5F1AE5"/>
              </a:solidFill>
              <a:latin typeface="Calibri"/>
              <a:ea typeface="Calibri"/>
              <a:cs typeface="Calibri"/>
              <a:sym typeface="Calibri"/>
            </a:endParaRPr>
          </a:p>
        </p:txBody>
      </p:sp>
      <p:sp>
        <p:nvSpPr>
          <p:cNvPr id="743" name="Google Shape;743;p166"/>
          <p:cNvSpPr txBox="1"/>
          <p:nvPr/>
        </p:nvSpPr>
        <p:spPr>
          <a:xfrm>
            <a:off x="205200" y="184100"/>
            <a:ext cx="7724100" cy="8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chemeClr val="dk2"/>
                </a:solidFill>
              </a:rPr>
              <a:t>End of Semester Assessments - Mastery-Based Learning </a:t>
            </a:r>
            <a:endParaRPr b="1" sz="1800">
              <a:solidFill>
                <a:schemeClr val="dk2"/>
              </a:solidFill>
            </a:endParaRPr>
          </a:p>
        </p:txBody>
      </p:sp>
      <p:pic>
        <p:nvPicPr>
          <p:cNvPr id="744" name="Google Shape;744;p166"/>
          <p:cNvPicPr preferRelativeResize="0"/>
          <p:nvPr/>
        </p:nvPicPr>
        <p:blipFill>
          <a:blip r:embed="rId3">
            <a:alphaModFix/>
          </a:blip>
          <a:stretch>
            <a:fillRect/>
          </a:stretch>
        </p:blipFill>
        <p:spPr>
          <a:xfrm>
            <a:off x="7502400" y="4574300"/>
            <a:ext cx="1596501" cy="461775"/>
          </a:xfrm>
          <a:prstGeom prst="rect">
            <a:avLst/>
          </a:prstGeom>
          <a:noFill/>
          <a:ln>
            <a:noFill/>
          </a:ln>
        </p:spPr>
      </p:pic>
      <p:sp>
        <p:nvSpPr>
          <p:cNvPr id="745" name="Google Shape;745;p166"/>
          <p:cNvSpPr txBox="1"/>
          <p:nvPr/>
        </p:nvSpPr>
        <p:spPr>
          <a:xfrm>
            <a:off x="171450" y="1191975"/>
            <a:ext cx="3800100" cy="3300600"/>
          </a:xfrm>
          <a:prstGeom prst="rect">
            <a:avLst/>
          </a:prstGeom>
          <a:noFill/>
          <a:ln>
            <a:noFill/>
          </a:ln>
        </p:spPr>
        <p:txBody>
          <a:bodyPr anchorCtr="0" anchor="t" bIns="91425" lIns="91425" spcFirstLastPara="1" rIns="91425" wrap="square" tIns="91425">
            <a:normAutofit lnSpcReduction="10000"/>
          </a:bodyPr>
          <a:lstStyle/>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Multiple Choice [</a:t>
            </a:r>
            <a:r>
              <a:rPr lang="en" sz="1500" u="sng">
                <a:solidFill>
                  <a:schemeClr val="hlink"/>
                </a:solidFill>
                <a:latin typeface="Lexend Deca"/>
                <a:ea typeface="Lexend Deca"/>
                <a:cs typeface="Lexend Deca"/>
                <a:sym typeface="Lexend Deca"/>
                <a:hlinkClick r:id="rId4"/>
              </a:rPr>
              <a:t>QSF</a:t>
            </a:r>
            <a:r>
              <a:rPr lang="en" sz="1500">
                <a:solidFill>
                  <a:schemeClr val="dk2"/>
                </a:solidFill>
                <a:latin typeface="Lexend Deca"/>
                <a:ea typeface="Lexend Deca"/>
                <a:cs typeface="Lexend Deca"/>
                <a:sym typeface="Lexend Deca"/>
              </a:rPr>
              <a:t>] and “Extended Response” [</a:t>
            </a:r>
            <a:r>
              <a:rPr lang="en" sz="1500" u="sng">
                <a:solidFill>
                  <a:schemeClr val="hlink"/>
                </a:solidFill>
                <a:latin typeface="Lexend Deca"/>
                <a:ea typeface="Lexend Deca"/>
                <a:cs typeface="Lexend Deca"/>
                <a:sym typeface="Lexend Deca"/>
                <a:hlinkClick r:id="rId5"/>
              </a:rPr>
              <a:t>QSF</a:t>
            </a:r>
            <a:r>
              <a:rPr lang="en" sz="1500">
                <a:solidFill>
                  <a:schemeClr val="dk2"/>
                </a:solidFill>
                <a:latin typeface="Lexend Deca"/>
                <a:ea typeface="Lexend Deca"/>
                <a:cs typeface="Lexend Deca"/>
                <a:sym typeface="Lexend Deca"/>
              </a:rPr>
              <a:t>]</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lang="en" sz="1500">
                <a:solidFill>
                  <a:schemeClr val="dk2"/>
                </a:solidFill>
                <a:latin typeface="Lexend Deca"/>
                <a:ea typeface="Lexend Deca"/>
                <a:cs typeface="Lexend Deca"/>
                <a:sym typeface="Lexend Deca"/>
              </a:rPr>
              <a:t>MC is auto-score, ER has “retake” link function so teachers can see students’ answers and score</a:t>
            </a:r>
            <a:br>
              <a:rPr lang="en" sz="1500">
                <a:solidFill>
                  <a:schemeClr val="dk2"/>
                </a:solidFill>
                <a:latin typeface="Lexend Deca"/>
                <a:ea typeface="Lexend Deca"/>
                <a:cs typeface="Lexend Deca"/>
                <a:sym typeface="Lexend Deca"/>
              </a:rPr>
            </a:br>
            <a:endParaRPr sz="1500">
              <a:solidFill>
                <a:schemeClr val="dk2"/>
              </a:solidFill>
              <a:latin typeface="Lexend Deca"/>
              <a:ea typeface="Lexend Deca"/>
              <a:cs typeface="Lexend Deca"/>
              <a:sym typeface="Lexend Deca"/>
            </a:endParaRPr>
          </a:p>
          <a:p>
            <a:pPr indent="-323850" lvl="0" marL="457200" rtl="0" algn="l">
              <a:lnSpc>
                <a:spcPct val="150000"/>
              </a:lnSpc>
              <a:spcBef>
                <a:spcPts val="0"/>
              </a:spcBef>
              <a:spcAft>
                <a:spcPts val="0"/>
              </a:spcAft>
              <a:buClr>
                <a:schemeClr val="dk2"/>
              </a:buClr>
              <a:buSzPts val="1500"/>
              <a:buFont typeface="Lexend Deca"/>
              <a:buChar char="●"/>
            </a:pPr>
            <a:r>
              <a:rPr i="1" lang="en" sz="1500">
                <a:solidFill>
                  <a:schemeClr val="dk2"/>
                </a:solidFill>
                <a:latin typeface="Lexend Deca"/>
                <a:ea typeface="Lexend Deca"/>
                <a:cs typeface="Lexend Deca"/>
                <a:sym typeface="Lexend Deca"/>
              </a:rPr>
              <a:t>Dashboard shows QXQ analysis and overall scores</a:t>
            </a:r>
            <a:endParaRPr i="1" sz="1500">
              <a:solidFill>
                <a:schemeClr val="dk2"/>
              </a:solidFill>
              <a:latin typeface="Lexend Deca"/>
              <a:ea typeface="Lexend Deca"/>
              <a:cs typeface="Lexend Deca"/>
              <a:sym typeface="Lexend Deca"/>
            </a:endParaRPr>
          </a:p>
          <a:p>
            <a:pPr indent="0" lvl="0" marL="0" rtl="0" algn="l">
              <a:lnSpc>
                <a:spcPct val="150000"/>
              </a:lnSpc>
              <a:spcBef>
                <a:spcPts val="0"/>
              </a:spcBef>
              <a:spcAft>
                <a:spcPts val="0"/>
              </a:spcAft>
              <a:buNone/>
            </a:pPr>
            <a:r>
              <a:t/>
            </a:r>
            <a:endParaRPr i="1" sz="1500">
              <a:solidFill>
                <a:schemeClr val="dk2"/>
              </a:solidFill>
              <a:latin typeface="Lexend Deca"/>
              <a:ea typeface="Lexend Deca"/>
              <a:cs typeface="Lexend Deca"/>
              <a:sym typeface="Lexend Deca"/>
            </a:endParaRPr>
          </a:p>
        </p:txBody>
      </p:sp>
      <p:pic>
        <p:nvPicPr>
          <p:cNvPr id="746" name="Google Shape;746;p166"/>
          <p:cNvPicPr preferRelativeResize="0"/>
          <p:nvPr/>
        </p:nvPicPr>
        <p:blipFill>
          <a:blip r:embed="rId6">
            <a:alphaModFix/>
          </a:blip>
          <a:stretch>
            <a:fillRect/>
          </a:stretch>
        </p:blipFill>
        <p:spPr>
          <a:xfrm>
            <a:off x="4158850" y="613875"/>
            <a:ext cx="1894224" cy="2291287"/>
          </a:xfrm>
          <a:prstGeom prst="rect">
            <a:avLst/>
          </a:prstGeom>
          <a:noFill/>
          <a:ln>
            <a:noFill/>
          </a:ln>
          <a:effectLst>
            <a:outerShdw blurRad="57150" rotWithShape="0" algn="bl" dir="5400000" dist="19050">
              <a:srgbClr val="000000">
                <a:alpha val="50000"/>
              </a:srgbClr>
            </a:outerShdw>
          </a:effectLst>
        </p:spPr>
      </p:pic>
      <p:pic>
        <p:nvPicPr>
          <p:cNvPr id="747" name="Google Shape;747;p166"/>
          <p:cNvPicPr preferRelativeResize="0"/>
          <p:nvPr/>
        </p:nvPicPr>
        <p:blipFill>
          <a:blip r:embed="rId7">
            <a:alphaModFix/>
          </a:blip>
          <a:stretch>
            <a:fillRect/>
          </a:stretch>
        </p:blipFill>
        <p:spPr>
          <a:xfrm>
            <a:off x="4158850" y="3099400"/>
            <a:ext cx="4787251" cy="1393175"/>
          </a:xfrm>
          <a:prstGeom prst="rect">
            <a:avLst/>
          </a:prstGeom>
          <a:noFill/>
          <a:ln>
            <a:noFill/>
          </a:ln>
          <a:effectLst>
            <a:outerShdw blurRad="57150" rotWithShape="0" algn="bl" dir="5400000" dist="19050">
              <a:srgbClr val="000000">
                <a:alpha val="50000"/>
              </a:srgbClr>
            </a:outerShdw>
          </a:effectLst>
        </p:spPr>
      </p:pic>
      <p:pic>
        <p:nvPicPr>
          <p:cNvPr id="748" name="Google Shape;748;p166"/>
          <p:cNvPicPr preferRelativeResize="0"/>
          <p:nvPr/>
        </p:nvPicPr>
        <p:blipFill>
          <a:blip r:embed="rId8">
            <a:alphaModFix/>
          </a:blip>
          <a:stretch>
            <a:fillRect/>
          </a:stretch>
        </p:blipFill>
        <p:spPr>
          <a:xfrm>
            <a:off x="7036700" y="627125"/>
            <a:ext cx="1794399" cy="2298775"/>
          </a:xfrm>
          <a:prstGeom prst="rect">
            <a:avLst/>
          </a:prstGeom>
          <a:noFill/>
          <a:ln>
            <a:noFill/>
          </a:ln>
          <a:effectLst>
            <a:outerShdw blurRad="57150" rotWithShape="0" algn="bl" dir="5400000" dist="19050">
              <a:srgbClr val="000000">
                <a:alpha val="50000"/>
              </a:srgbClr>
            </a:outerShdw>
          </a:effectLst>
        </p:spPr>
      </p:pic>
      <p:sp>
        <p:nvSpPr>
          <p:cNvPr id="749" name="Google Shape;749;p166"/>
          <p:cNvSpPr txBox="1"/>
          <p:nvPr/>
        </p:nvSpPr>
        <p:spPr>
          <a:xfrm>
            <a:off x="3203950" y="578600"/>
            <a:ext cx="943200" cy="41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440"/>
              <a:buNone/>
            </a:pPr>
            <a:r>
              <a:rPr lang="en" sz="700">
                <a:solidFill>
                  <a:schemeClr val="dk2"/>
                </a:solidFill>
                <a:latin typeface="Lexend Deca"/>
                <a:ea typeface="Lexend Deca"/>
                <a:cs typeface="Lexend Deca"/>
                <a:sym typeface="Lexend Deca"/>
              </a:rPr>
              <a:t>Multiple Choice</a:t>
            </a:r>
            <a:endParaRPr i="1" sz="700">
              <a:solidFill>
                <a:schemeClr val="dk2"/>
              </a:solidFill>
              <a:latin typeface="Lexend Deca"/>
              <a:ea typeface="Lexend Deca"/>
              <a:cs typeface="Lexend Deca"/>
              <a:sym typeface="Lexend Deca"/>
            </a:endParaRPr>
          </a:p>
          <a:p>
            <a:pPr indent="0" lvl="0" marL="0" rtl="0" algn="l">
              <a:lnSpc>
                <a:spcPct val="150000"/>
              </a:lnSpc>
              <a:spcBef>
                <a:spcPts val="0"/>
              </a:spcBef>
              <a:spcAft>
                <a:spcPts val="0"/>
              </a:spcAft>
              <a:buSzPts val="440"/>
              <a:buNone/>
            </a:pPr>
            <a:r>
              <a:t/>
            </a:r>
            <a:endParaRPr i="1" sz="600">
              <a:solidFill>
                <a:schemeClr val="dk2"/>
              </a:solidFill>
              <a:latin typeface="Lexend Deca"/>
              <a:ea typeface="Lexend Deca"/>
              <a:cs typeface="Lexend Deca"/>
              <a:sym typeface="Lexend Deca"/>
            </a:endParaRPr>
          </a:p>
        </p:txBody>
      </p:sp>
      <p:sp>
        <p:nvSpPr>
          <p:cNvPr id="750" name="Google Shape;750;p166"/>
          <p:cNvSpPr txBox="1"/>
          <p:nvPr/>
        </p:nvSpPr>
        <p:spPr>
          <a:xfrm>
            <a:off x="6257200" y="537675"/>
            <a:ext cx="943200" cy="4131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SzPts val="275"/>
              <a:buNone/>
            </a:pPr>
            <a:r>
              <a:rPr lang="en" sz="675">
                <a:solidFill>
                  <a:schemeClr val="dk2"/>
                </a:solidFill>
                <a:latin typeface="Lexend Deca"/>
                <a:ea typeface="Lexend Deca"/>
                <a:cs typeface="Lexend Deca"/>
                <a:sym typeface="Lexend Deca"/>
              </a:rPr>
              <a:t>Extended Response -</a:t>
            </a:r>
            <a:br>
              <a:rPr lang="en" sz="675">
                <a:solidFill>
                  <a:schemeClr val="dk2"/>
                </a:solidFill>
                <a:latin typeface="Lexend Deca"/>
                <a:ea typeface="Lexend Deca"/>
                <a:cs typeface="Lexend Deca"/>
                <a:sym typeface="Lexend Deca"/>
              </a:rPr>
            </a:br>
            <a:r>
              <a:rPr lang="en" sz="675">
                <a:solidFill>
                  <a:schemeClr val="dk2"/>
                </a:solidFill>
                <a:latin typeface="Lexend Deca"/>
                <a:ea typeface="Lexend Deca"/>
                <a:cs typeface="Lexend Deca"/>
                <a:sym typeface="Lexend Deca"/>
              </a:rPr>
              <a:t>Teacher Score</a:t>
            </a:r>
            <a:endParaRPr i="1" sz="675">
              <a:solidFill>
                <a:schemeClr val="dk2"/>
              </a:solidFill>
              <a:latin typeface="Lexend Deca"/>
              <a:ea typeface="Lexend Deca"/>
              <a:cs typeface="Lexend Deca"/>
              <a:sym typeface="Lexend Deca"/>
            </a:endParaRPr>
          </a:p>
          <a:p>
            <a:pPr indent="0" lvl="0" marL="0" rtl="0" algn="l">
              <a:lnSpc>
                <a:spcPct val="130000"/>
              </a:lnSpc>
              <a:spcBef>
                <a:spcPts val="0"/>
              </a:spcBef>
              <a:spcAft>
                <a:spcPts val="0"/>
              </a:spcAft>
              <a:buSzPts val="275"/>
              <a:buNone/>
            </a:pPr>
            <a:r>
              <a:t/>
            </a:r>
            <a:endParaRPr i="1" sz="375">
              <a:solidFill>
                <a:schemeClr val="dk2"/>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X4 No Log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4E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